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0844" autoAdjust="0"/>
  </p:normalViewPr>
  <p:slideViewPr>
    <p:cSldViewPr>
      <p:cViewPr varScale="1">
        <p:scale>
          <a:sx n="68" d="100"/>
          <a:sy n="68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2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Thiết kế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hình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bán hàng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như dưới đây: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6" y="1600200"/>
            <a:ext cx="262763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491</cp:revision>
  <dcterms:created xsi:type="dcterms:W3CDTF">2011-04-06T04:04:31Z</dcterms:created>
  <dcterms:modified xsi:type="dcterms:W3CDTF">2016-12-13T10:32:34Z</dcterms:modified>
</cp:coreProperties>
</file>