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0844" autoAdjust="0"/>
  </p:normalViewPr>
  <p:slideViewPr>
    <p:cSldViewPr>
      <p:cViewPr varScale="1">
        <p:scale>
          <a:sx n="68" d="100"/>
          <a:sy n="68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3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Thiết kế màn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hình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máy tính bỏ túi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0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kế màn hình máy tính bỏ túi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953000" cy="3550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51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483</cp:revision>
  <dcterms:created xsi:type="dcterms:W3CDTF">2011-04-06T04:04:31Z</dcterms:created>
  <dcterms:modified xsi:type="dcterms:W3CDTF">2016-12-13T10:22:56Z</dcterms:modified>
</cp:coreProperties>
</file>