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rèn 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giải 1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Bài 1: Tìm hiểu và sử dụng hierarchy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viewer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android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2: Tìm hiểu và sử dụng máy ảo BlueStack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3: Thiết kế màn hình sau</a:t>
            </a:r>
          </a:p>
          <a:p>
            <a:pPr lvl="0">
              <a:defRPr/>
            </a:pPr>
            <a:endParaRPr lang="en-US" sz="24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12_th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2100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4: Thiết kế màn hình sau</a:t>
            </a:r>
          </a:p>
          <a:p>
            <a:pPr lvl="0">
              <a:defRPr/>
            </a:pPr>
            <a:endParaRPr lang="en-US" sz="24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 descr="11_chk_rad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18" y="1828800"/>
            <a:ext cx="330600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79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492</cp:revision>
  <dcterms:created xsi:type="dcterms:W3CDTF">2011-04-06T04:04:31Z</dcterms:created>
  <dcterms:modified xsi:type="dcterms:W3CDTF">2016-12-13T10:38:59Z</dcterms:modified>
</cp:coreProperties>
</file>