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5817" autoAdjust="0"/>
  </p:normalViewPr>
  <p:slideViewPr>
    <p:cSldViewPr>
      <p:cViewPr varScale="1">
        <p:scale>
          <a:sx n="80" d="100"/>
          <a:sy n="80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onClick XML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1. Onclick  in XML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05776" y="976696"/>
            <a:ext cx="863822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Calibri" panose="020F0502020204030204" pitchFamily="34" charset="0"/>
              </a:rPr>
              <a:t>Using onClick view property of view (android:onClick) in xml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47800"/>
            <a:ext cx="6400800" cy="2570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072328"/>
            <a:ext cx="5816428" cy="240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3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1. Onclick  in XML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05776" y="976696"/>
            <a:ext cx="863822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Calibri" panose="020F0502020204030204" pitchFamily="34" charset="0"/>
              </a:rPr>
              <a:t>Using onClick view property of view (android:onClick) in xml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675" y="2743200"/>
            <a:ext cx="4550425" cy="2776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9675" y="2054595"/>
            <a:ext cx="370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setContentView(R.layout.main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65</Words>
  <Application>Microsoft Office PowerPoint</Application>
  <PresentationFormat>On-screen Show (4:3)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492</cp:revision>
  <dcterms:created xsi:type="dcterms:W3CDTF">2011-04-06T04:04:31Z</dcterms:created>
  <dcterms:modified xsi:type="dcterms:W3CDTF">2016-12-23T00:01:41Z</dcterms:modified>
</cp:coreProperties>
</file>