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8" autoAdjust="0"/>
    <p:restoredTop sz="85592" autoAdjust="0"/>
  </p:normalViewPr>
  <p:slideViewPr>
    <p:cSldViewPr>
      <p:cViewPr varScale="1">
        <p:scale>
          <a:sx n="80" d="100"/>
          <a:sy n="80" d="100"/>
        </p:scale>
        <p:origin x="7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8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Anomous Listener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2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00" y="457200"/>
            <a:ext cx="4620576" cy="508000"/>
            <a:chOff x="789624" y="1191463"/>
            <a:chExt cx="4620576" cy="508000"/>
          </a:xfrm>
        </p:grpSpPr>
        <p:sp>
          <p:nvSpPr>
            <p:cNvPr id="19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/>
                <a:t>2. Inline anonymous listener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505776" y="969275"/>
            <a:ext cx="83652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create an anonymous listener </a:t>
            </a:r>
          </a:p>
          <a:p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define and pass it the </a:t>
            </a:r>
            <a:r>
              <a:rPr lang="en-US" sz="2800" smtClean="0">
                <a:solidFill>
                  <a:srgbClr val="000000"/>
                </a:solidFill>
                <a:latin typeface="Calibri" panose="020F0502020204030204" pitchFamily="34" charset="0"/>
              </a:rPr>
              <a:t>setOnClickListener </a:t>
            </a: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</a:rPr>
              <a:t>functions in the same step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16" y="2628433"/>
            <a:ext cx="8415304" cy="2313742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-77273" y="2923504"/>
            <a:ext cx="8641724" cy="2137893"/>
          </a:xfrm>
          <a:custGeom>
            <a:avLst/>
            <a:gdLst>
              <a:gd name="connsiteX0" fmla="*/ 5074276 w 8641724"/>
              <a:gd name="connsiteY0" fmla="*/ 309093 h 2137893"/>
              <a:gd name="connsiteX1" fmla="*/ 5009881 w 8641724"/>
              <a:gd name="connsiteY1" fmla="*/ 283335 h 2137893"/>
              <a:gd name="connsiteX2" fmla="*/ 4971245 w 8641724"/>
              <a:gd name="connsiteY2" fmla="*/ 206062 h 2137893"/>
              <a:gd name="connsiteX3" fmla="*/ 4997003 w 8641724"/>
              <a:gd name="connsiteY3" fmla="*/ 115910 h 2137893"/>
              <a:gd name="connsiteX4" fmla="*/ 5035639 w 8641724"/>
              <a:gd name="connsiteY4" fmla="*/ 103031 h 2137893"/>
              <a:gd name="connsiteX5" fmla="*/ 5074276 w 8641724"/>
              <a:gd name="connsiteY5" fmla="*/ 77273 h 2137893"/>
              <a:gd name="connsiteX6" fmla="*/ 5254580 w 8641724"/>
              <a:gd name="connsiteY6" fmla="*/ 25758 h 2137893"/>
              <a:gd name="connsiteX7" fmla="*/ 6761408 w 8641724"/>
              <a:gd name="connsiteY7" fmla="*/ 0 h 2137893"/>
              <a:gd name="connsiteX8" fmla="*/ 7984901 w 8641724"/>
              <a:gd name="connsiteY8" fmla="*/ 12879 h 2137893"/>
              <a:gd name="connsiteX9" fmla="*/ 8126569 w 8641724"/>
              <a:gd name="connsiteY9" fmla="*/ 51516 h 2137893"/>
              <a:gd name="connsiteX10" fmla="*/ 8551572 w 8641724"/>
              <a:gd name="connsiteY10" fmla="*/ 90152 h 2137893"/>
              <a:gd name="connsiteX11" fmla="*/ 8603087 w 8641724"/>
              <a:gd name="connsiteY11" fmla="*/ 115910 h 2137893"/>
              <a:gd name="connsiteX12" fmla="*/ 8641724 w 8641724"/>
              <a:gd name="connsiteY12" fmla="*/ 218941 h 2137893"/>
              <a:gd name="connsiteX13" fmla="*/ 8628845 w 8641724"/>
              <a:gd name="connsiteY13" fmla="*/ 386366 h 2137893"/>
              <a:gd name="connsiteX14" fmla="*/ 8551572 w 8641724"/>
              <a:gd name="connsiteY14" fmla="*/ 540913 h 2137893"/>
              <a:gd name="connsiteX15" fmla="*/ 8500056 w 8641724"/>
              <a:gd name="connsiteY15" fmla="*/ 631065 h 2137893"/>
              <a:gd name="connsiteX16" fmla="*/ 8422783 w 8641724"/>
              <a:gd name="connsiteY16" fmla="*/ 734096 h 2137893"/>
              <a:gd name="connsiteX17" fmla="*/ 8371267 w 8641724"/>
              <a:gd name="connsiteY17" fmla="*/ 759854 h 2137893"/>
              <a:gd name="connsiteX18" fmla="*/ 8293994 w 8641724"/>
              <a:gd name="connsiteY18" fmla="*/ 811369 h 2137893"/>
              <a:gd name="connsiteX19" fmla="*/ 8255358 w 8641724"/>
              <a:gd name="connsiteY19" fmla="*/ 850006 h 2137893"/>
              <a:gd name="connsiteX20" fmla="*/ 8203842 w 8641724"/>
              <a:gd name="connsiteY20" fmla="*/ 862885 h 2137893"/>
              <a:gd name="connsiteX21" fmla="*/ 8165205 w 8641724"/>
              <a:gd name="connsiteY21" fmla="*/ 888642 h 2137893"/>
              <a:gd name="connsiteX22" fmla="*/ 8087932 w 8641724"/>
              <a:gd name="connsiteY22" fmla="*/ 914400 h 2137893"/>
              <a:gd name="connsiteX23" fmla="*/ 8049296 w 8641724"/>
              <a:gd name="connsiteY23" fmla="*/ 940158 h 2137893"/>
              <a:gd name="connsiteX24" fmla="*/ 7946265 w 8641724"/>
              <a:gd name="connsiteY24" fmla="*/ 978795 h 2137893"/>
              <a:gd name="connsiteX25" fmla="*/ 7894749 w 8641724"/>
              <a:gd name="connsiteY25" fmla="*/ 1004552 h 2137893"/>
              <a:gd name="connsiteX26" fmla="*/ 7856112 w 8641724"/>
              <a:gd name="connsiteY26" fmla="*/ 1030310 h 2137893"/>
              <a:gd name="connsiteX27" fmla="*/ 7740203 w 8641724"/>
              <a:gd name="connsiteY27" fmla="*/ 1043189 h 2137893"/>
              <a:gd name="connsiteX28" fmla="*/ 7675808 w 8641724"/>
              <a:gd name="connsiteY28" fmla="*/ 1068947 h 2137893"/>
              <a:gd name="connsiteX29" fmla="*/ 7521262 w 8641724"/>
              <a:gd name="connsiteY29" fmla="*/ 1094704 h 2137893"/>
              <a:gd name="connsiteX30" fmla="*/ 7405352 w 8641724"/>
              <a:gd name="connsiteY30" fmla="*/ 1120462 h 2137893"/>
              <a:gd name="connsiteX31" fmla="*/ 7302321 w 8641724"/>
              <a:gd name="connsiteY31" fmla="*/ 1146220 h 2137893"/>
              <a:gd name="connsiteX32" fmla="*/ 7057622 w 8641724"/>
              <a:gd name="connsiteY32" fmla="*/ 1171978 h 2137893"/>
              <a:gd name="connsiteX33" fmla="*/ 6980349 w 8641724"/>
              <a:gd name="connsiteY33" fmla="*/ 1184857 h 2137893"/>
              <a:gd name="connsiteX34" fmla="*/ 6619741 w 8641724"/>
              <a:gd name="connsiteY34" fmla="*/ 1249251 h 2137893"/>
              <a:gd name="connsiteX35" fmla="*/ 6310648 w 8641724"/>
              <a:gd name="connsiteY35" fmla="*/ 1275009 h 2137893"/>
              <a:gd name="connsiteX36" fmla="*/ 6220496 w 8641724"/>
              <a:gd name="connsiteY36" fmla="*/ 1287888 h 2137893"/>
              <a:gd name="connsiteX37" fmla="*/ 6078828 w 8641724"/>
              <a:gd name="connsiteY37" fmla="*/ 1313645 h 2137893"/>
              <a:gd name="connsiteX38" fmla="*/ 5692462 w 8641724"/>
              <a:gd name="connsiteY38" fmla="*/ 1326524 h 2137893"/>
              <a:gd name="connsiteX39" fmla="*/ 5460642 w 8641724"/>
              <a:gd name="connsiteY39" fmla="*/ 1352282 h 2137893"/>
              <a:gd name="connsiteX40" fmla="*/ 4893972 w 8641724"/>
              <a:gd name="connsiteY40" fmla="*/ 1378040 h 2137893"/>
              <a:gd name="connsiteX41" fmla="*/ 3799267 w 8641724"/>
              <a:gd name="connsiteY41" fmla="*/ 1390919 h 2137893"/>
              <a:gd name="connsiteX42" fmla="*/ 3541690 w 8641724"/>
              <a:gd name="connsiteY42" fmla="*/ 1429555 h 2137893"/>
              <a:gd name="connsiteX43" fmla="*/ 3451538 w 8641724"/>
              <a:gd name="connsiteY43" fmla="*/ 1442434 h 2137893"/>
              <a:gd name="connsiteX44" fmla="*/ 3387143 w 8641724"/>
              <a:gd name="connsiteY44" fmla="*/ 1455313 h 2137893"/>
              <a:gd name="connsiteX45" fmla="*/ 3296991 w 8641724"/>
              <a:gd name="connsiteY45" fmla="*/ 1468192 h 2137893"/>
              <a:gd name="connsiteX46" fmla="*/ 3142445 w 8641724"/>
              <a:gd name="connsiteY46" fmla="*/ 1506828 h 2137893"/>
              <a:gd name="connsiteX47" fmla="*/ 2640169 w 8641724"/>
              <a:gd name="connsiteY47" fmla="*/ 1532586 h 2137893"/>
              <a:gd name="connsiteX48" fmla="*/ 1700011 w 8641724"/>
              <a:gd name="connsiteY48" fmla="*/ 1545465 h 2137893"/>
              <a:gd name="connsiteX49" fmla="*/ 965915 w 8641724"/>
              <a:gd name="connsiteY49" fmla="*/ 1532586 h 2137893"/>
              <a:gd name="connsiteX50" fmla="*/ 759853 w 8641724"/>
              <a:gd name="connsiteY50" fmla="*/ 1558344 h 2137893"/>
              <a:gd name="connsiteX51" fmla="*/ 798490 w 8641724"/>
              <a:gd name="connsiteY51" fmla="*/ 1777285 h 2137893"/>
              <a:gd name="connsiteX52" fmla="*/ 811369 w 8641724"/>
              <a:gd name="connsiteY52" fmla="*/ 1815921 h 2137893"/>
              <a:gd name="connsiteX53" fmla="*/ 798490 w 8641724"/>
              <a:gd name="connsiteY53" fmla="*/ 1893195 h 2137893"/>
              <a:gd name="connsiteX54" fmla="*/ 695459 w 8641724"/>
              <a:gd name="connsiteY54" fmla="*/ 2009104 h 2137893"/>
              <a:gd name="connsiteX55" fmla="*/ 643943 w 8641724"/>
              <a:gd name="connsiteY55" fmla="*/ 2034862 h 2137893"/>
              <a:gd name="connsiteX56" fmla="*/ 605307 w 8641724"/>
              <a:gd name="connsiteY56" fmla="*/ 2047741 h 2137893"/>
              <a:gd name="connsiteX57" fmla="*/ 553791 w 8641724"/>
              <a:gd name="connsiteY57" fmla="*/ 2073499 h 2137893"/>
              <a:gd name="connsiteX58" fmla="*/ 373487 w 8641724"/>
              <a:gd name="connsiteY58" fmla="*/ 2125014 h 2137893"/>
              <a:gd name="connsiteX59" fmla="*/ 244698 w 8641724"/>
              <a:gd name="connsiteY59" fmla="*/ 2137893 h 2137893"/>
              <a:gd name="connsiteX60" fmla="*/ 141667 w 8641724"/>
              <a:gd name="connsiteY60" fmla="*/ 2125014 h 2137893"/>
              <a:gd name="connsiteX61" fmla="*/ 64394 w 8641724"/>
              <a:gd name="connsiteY61" fmla="*/ 2009104 h 2137893"/>
              <a:gd name="connsiteX62" fmla="*/ 25758 w 8641724"/>
              <a:gd name="connsiteY62" fmla="*/ 1906073 h 2137893"/>
              <a:gd name="connsiteX63" fmla="*/ 12879 w 8641724"/>
              <a:gd name="connsiteY63" fmla="*/ 1841679 h 2137893"/>
              <a:gd name="connsiteX64" fmla="*/ 0 w 8641724"/>
              <a:gd name="connsiteY64" fmla="*/ 1790164 h 2137893"/>
              <a:gd name="connsiteX65" fmla="*/ 25758 w 8641724"/>
              <a:gd name="connsiteY65" fmla="*/ 1262130 h 2137893"/>
              <a:gd name="connsiteX66" fmla="*/ 38636 w 8641724"/>
              <a:gd name="connsiteY66" fmla="*/ 1223493 h 2137893"/>
              <a:gd name="connsiteX67" fmla="*/ 77273 w 8641724"/>
              <a:gd name="connsiteY67" fmla="*/ 1107583 h 2137893"/>
              <a:gd name="connsiteX68" fmla="*/ 115910 w 8641724"/>
              <a:gd name="connsiteY68" fmla="*/ 1056068 h 2137893"/>
              <a:gd name="connsiteX69" fmla="*/ 154546 w 8641724"/>
              <a:gd name="connsiteY69" fmla="*/ 965916 h 2137893"/>
              <a:gd name="connsiteX70" fmla="*/ 180304 w 8641724"/>
              <a:gd name="connsiteY70" fmla="*/ 927279 h 2137893"/>
              <a:gd name="connsiteX71" fmla="*/ 218941 w 8641724"/>
              <a:gd name="connsiteY71" fmla="*/ 862885 h 2137893"/>
              <a:gd name="connsiteX72" fmla="*/ 257577 w 8641724"/>
              <a:gd name="connsiteY72" fmla="*/ 837127 h 2137893"/>
              <a:gd name="connsiteX73" fmla="*/ 321972 w 8641724"/>
              <a:gd name="connsiteY73" fmla="*/ 759854 h 2137893"/>
              <a:gd name="connsiteX74" fmla="*/ 360608 w 8641724"/>
              <a:gd name="connsiteY74" fmla="*/ 734096 h 2137893"/>
              <a:gd name="connsiteX75" fmla="*/ 437881 w 8641724"/>
              <a:gd name="connsiteY75" fmla="*/ 708338 h 2137893"/>
              <a:gd name="connsiteX76" fmla="*/ 515155 w 8641724"/>
              <a:gd name="connsiteY76" fmla="*/ 682581 h 2137893"/>
              <a:gd name="connsiteX77" fmla="*/ 721217 w 8641724"/>
              <a:gd name="connsiteY77" fmla="*/ 605307 h 2137893"/>
              <a:gd name="connsiteX78" fmla="*/ 837127 w 8641724"/>
              <a:gd name="connsiteY78" fmla="*/ 566671 h 2137893"/>
              <a:gd name="connsiteX79" fmla="*/ 914400 w 8641724"/>
              <a:gd name="connsiteY79" fmla="*/ 540913 h 2137893"/>
              <a:gd name="connsiteX80" fmla="*/ 978794 w 8641724"/>
              <a:gd name="connsiteY80" fmla="*/ 528034 h 2137893"/>
              <a:gd name="connsiteX81" fmla="*/ 1146219 w 8641724"/>
              <a:gd name="connsiteY81" fmla="*/ 463640 h 2137893"/>
              <a:gd name="connsiteX82" fmla="*/ 1184856 w 8641724"/>
              <a:gd name="connsiteY82" fmla="*/ 450761 h 2137893"/>
              <a:gd name="connsiteX83" fmla="*/ 1287887 w 8641724"/>
              <a:gd name="connsiteY83" fmla="*/ 425003 h 2137893"/>
              <a:gd name="connsiteX84" fmla="*/ 1390918 w 8641724"/>
              <a:gd name="connsiteY84" fmla="*/ 399245 h 2137893"/>
              <a:gd name="connsiteX85" fmla="*/ 2859110 w 8641724"/>
              <a:gd name="connsiteY85" fmla="*/ 386366 h 2137893"/>
              <a:gd name="connsiteX86" fmla="*/ 3657600 w 8641724"/>
              <a:gd name="connsiteY86" fmla="*/ 373488 h 2137893"/>
              <a:gd name="connsiteX87" fmla="*/ 4056845 w 8641724"/>
              <a:gd name="connsiteY87" fmla="*/ 360609 h 2137893"/>
              <a:gd name="connsiteX88" fmla="*/ 4121239 w 8641724"/>
              <a:gd name="connsiteY88" fmla="*/ 347730 h 2137893"/>
              <a:gd name="connsiteX89" fmla="*/ 4456090 w 8641724"/>
              <a:gd name="connsiteY89" fmla="*/ 334851 h 2137893"/>
              <a:gd name="connsiteX90" fmla="*/ 4507605 w 8641724"/>
              <a:gd name="connsiteY90" fmla="*/ 321972 h 2137893"/>
              <a:gd name="connsiteX91" fmla="*/ 5087155 w 8641724"/>
              <a:gd name="connsiteY91" fmla="*/ 283335 h 2137893"/>
              <a:gd name="connsiteX92" fmla="*/ 5112912 w 8641724"/>
              <a:gd name="connsiteY92" fmla="*/ 244699 h 2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8641724" h="2137893">
                <a:moveTo>
                  <a:pt x="5074276" y="309093"/>
                </a:moveTo>
                <a:cubicBezTo>
                  <a:pt x="5052811" y="300507"/>
                  <a:pt x="5028693" y="296772"/>
                  <a:pt x="5009881" y="283335"/>
                </a:cubicBezTo>
                <a:cubicBezTo>
                  <a:pt x="4988036" y="267732"/>
                  <a:pt x="4978982" y="229274"/>
                  <a:pt x="4971245" y="206062"/>
                </a:cubicBezTo>
                <a:cubicBezTo>
                  <a:pt x="4979831" y="176011"/>
                  <a:pt x="4980439" y="142413"/>
                  <a:pt x="4997003" y="115910"/>
                </a:cubicBezTo>
                <a:cubicBezTo>
                  <a:pt x="5004198" y="104398"/>
                  <a:pt x="5023497" y="109102"/>
                  <a:pt x="5035639" y="103031"/>
                </a:cubicBezTo>
                <a:cubicBezTo>
                  <a:pt x="5049483" y="96109"/>
                  <a:pt x="5060131" y="83559"/>
                  <a:pt x="5074276" y="77273"/>
                </a:cubicBezTo>
                <a:cubicBezTo>
                  <a:pt x="5102231" y="64848"/>
                  <a:pt x="5233300" y="26122"/>
                  <a:pt x="5254580" y="25758"/>
                </a:cubicBezTo>
                <a:lnTo>
                  <a:pt x="6761408" y="0"/>
                </a:lnTo>
                <a:lnTo>
                  <a:pt x="7984901" y="12879"/>
                </a:lnTo>
                <a:cubicBezTo>
                  <a:pt x="8097848" y="16169"/>
                  <a:pt x="8055596" y="37321"/>
                  <a:pt x="8126569" y="51516"/>
                </a:cubicBezTo>
                <a:cubicBezTo>
                  <a:pt x="8234236" y="73050"/>
                  <a:pt x="8530551" y="88535"/>
                  <a:pt x="8551572" y="90152"/>
                </a:cubicBezTo>
                <a:cubicBezTo>
                  <a:pt x="8568744" y="98738"/>
                  <a:pt x="8588338" y="103619"/>
                  <a:pt x="8603087" y="115910"/>
                </a:cubicBezTo>
                <a:cubicBezTo>
                  <a:pt x="8634923" y="142440"/>
                  <a:pt x="8634385" y="182247"/>
                  <a:pt x="8641724" y="218941"/>
                </a:cubicBezTo>
                <a:cubicBezTo>
                  <a:pt x="8637431" y="274749"/>
                  <a:pt x="8637575" y="331078"/>
                  <a:pt x="8628845" y="386366"/>
                </a:cubicBezTo>
                <a:cubicBezTo>
                  <a:pt x="8602569" y="552782"/>
                  <a:pt x="8607577" y="372897"/>
                  <a:pt x="8551572" y="540913"/>
                </a:cubicBezTo>
                <a:cubicBezTo>
                  <a:pt x="8526269" y="616821"/>
                  <a:pt x="8555750" y="541956"/>
                  <a:pt x="8500056" y="631065"/>
                </a:cubicBezTo>
                <a:cubicBezTo>
                  <a:pt x="8461340" y="693010"/>
                  <a:pt x="8490527" y="683288"/>
                  <a:pt x="8422783" y="734096"/>
                </a:cubicBezTo>
                <a:cubicBezTo>
                  <a:pt x="8407424" y="745615"/>
                  <a:pt x="8387730" y="749976"/>
                  <a:pt x="8371267" y="759854"/>
                </a:cubicBezTo>
                <a:cubicBezTo>
                  <a:pt x="8344722" y="775781"/>
                  <a:pt x="8315883" y="789479"/>
                  <a:pt x="8293994" y="811369"/>
                </a:cubicBezTo>
                <a:cubicBezTo>
                  <a:pt x="8281115" y="824248"/>
                  <a:pt x="8271172" y="840970"/>
                  <a:pt x="8255358" y="850006"/>
                </a:cubicBezTo>
                <a:cubicBezTo>
                  <a:pt x="8239990" y="858788"/>
                  <a:pt x="8221014" y="858592"/>
                  <a:pt x="8203842" y="862885"/>
                </a:cubicBezTo>
                <a:cubicBezTo>
                  <a:pt x="8190963" y="871471"/>
                  <a:pt x="8179349" y="882356"/>
                  <a:pt x="8165205" y="888642"/>
                </a:cubicBezTo>
                <a:cubicBezTo>
                  <a:pt x="8140394" y="899669"/>
                  <a:pt x="8087932" y="914400"/>
                  <a:pt x="8087932" y="914400"/>
                </a:cubicBezTo>
                <a:cubicBezTo>
                  <a:pt x="8075053" y="922986"/>
                  <a:pt x="8063140" y="933236"/>
                  <a:pt x="8049296" y="940158"/>
                </a:cubicBezTo>
                <a:cubicBezTo>
                  <a:pt x="7942599" y="993507"/>
                  <a:pt x="8024272" y="945364"/>
                  <a:pt x="7946265" y="978795"/>
                </a:cubicBezTo>
                <a:cubicBezTo>
                  <a:pt x="7928619" y="986358"/>
                  <a:pt x="7911418" y="995027"/>
                  <a:pt x="7894749" y="1004552"/>
                </a:cubicBezTo>
                <a:cubicBezTo>
                  <a:pt x="7881310" y="1012231"/>
                  <a:pt x="7871128" y="1026556"/>
                  <a:pt x="7856112" y="1030310"/>
                </a:cubicBezTo>
                <a:cubicBezTo>
                  <a:pt x="7818399" y="1039738"/>
                  <a:pt x="7778839" y="1038896"/>
                  <a:pt x="7740203" y="1043189"/>
                </a:cubicBezTo>
                <a:cubicBezTo>
                  <a:pt x="7718738" y="1051775"/>
                  <a:pt x="7697952" y="1062304"/>
                  <a:pt x="7675808" y="1068947"/>
                </a:cubicBezTo>
                <a:cubicBezTo>
                  <a:pt x="7633340" y="1081688"/>
                  <a:pt x="7561400" y="1087178"/>
                  <a:pt x="7521262" y="1094704"/>
                </a:cubicBezTo>
                <a:cubicBezTo>
                  <a:pt x="7482361" y="1101998"/>
                  <a:pt x="7443879" y="1111397"/>
                  <a:pt x="7405352" y="1120462"/>
                </a:cubicBezTo>
                <a:cubicBezTo>
                  <a:pt x="7370892" y="1128570"/>
                  <a:pt x="7337183" y="1140068"/>
                  <a:pt x="7302321" y="1146220"/>
                </a:cubicBezTo>
                <a:cubicBezTo>
                  <a:pt x="7271875" y="1151593"/>
                  <a:pt x="7082653" y="1168849"/>
                  <a:pt x="7057622" y="1171978"/>
                </a:cubicBezTo>
                <a:cubicBezTo>
                  <a:pt x="7031711" y="1175217"/>
                  <a:pt x="7006015" y="1180045"/>
                  <a:pt x="6980349" y="1184857"/>
                </a:cubicBezTo>
                <a:cubicBezTo>
                  <a:pt x="6873030" y="1204979"/>
                  <a:pt x="6718870" y="1240990"/>
                  <a:pt x="6619741" y="1249251"/>
                </a:cubicBezTo>
                <a:lnTo>
                  <a:pt x="6310648" y="1275009"/>
                </a:lnTo>
                <a:cubicBezTo>
                  <a:pt x="6280433" y="1277933"/>
                  <a:pt x="6250439" y="1282898"/>
                  <a:pt x="6220496" y="1287888"/>
                </a:cubicBezTo>
                <a:cubicBezTo>
                  <a:pt x="6173152" y="1295778"/>
                  <a:pt x="6126697" y="1310142"/>
                  <a:pt x="6078828" y="1313645"/>
                </a:cubicBezTo>
                <a:cubicBezTo>
                  <a:pt x="5950311" y="1323049"/>
                  <a:pt x="5821251" y="1322231"/>
                  <a:pt x="5692462" y="1326524"/>
                </a:cubicBezTo>
                <a:cubicBezTo>
                  <a:pt x="5591809" y="1360075"/>
                  <a:pt x="5671129" y="1337247"/>
                  <a:pt x="5460642" y="1352282"/>
                </a:cubicBezTo>
                <a:cubicBezTo>
                  <a:pt x="5183048" y="1372110"/>
                  <a:pt x="5295425" y="1371118"/>
                  <a:pt x="4893972" y="1378040"/>
                </a:cubicBezTo>
                <a:lnTo>
                  <a:pt x="3799267" y="1390919"/>
                </a:lnTo>
                <a:cubicBezTo>
                  <a:pt x="3477777" y="1431103"/>
                  <a:pt x="3981821" y="1366678"/>
                  <a:pt x="3541690" y="1429555"/>
                </a:cubicBezTo>
                <a:cubicBezTo>
                  <a:pt x="3511639" y="1433848"/>
                  <a:pt x="3481481" y="1437444"/>
                  <a:pt x="3451538" y="1442434"/>
                </a:cubicBezTo>
                <a:cubicBezTo>
                  <a:pt x="3429946" y="1446033"/>
                  <a:pt x="3408735" y="1451714"/>
                  <a:pt x="3387143" y="1455313"/>
                </a:cubicBezTo>
                <a:cubicBezTo>
                  <a:pt x="3357200" y="1460303"/>
                  <a:pt x="3326696" y="1461938"/>
                  <a:pt x="3296991" y="1468192"/>
                </a:cubicBezTo>
                <a:cubicBezTo>
                  <a:pt x="3245029" y="1479131"/>
                  <a:pt x="3195136" y="1500242"/>
                  <a:pt x="3142445" y="1506828"/>
                </a:cubicBezTo>
                <a:cubicBezTo>
                  <a:pt x="2907291" y="1536222"/>
                  <a:pt x="3074007" y="1518591"/>
                  <a:pt x="2640169" y="1532586"/>
                </a:cubicBezTo>
                <a:cubicBezTo>
                  <a:pt x="2290287" y="1649215"/>
                  <a:pt x="2586978" y="1559771"/>
                  <a:pt x="1700011" y="1545465"/>
                </a:cubicBezTo>
                <a:lnTo>
                  <a:pt x="965915" y="1532586"/>
                </a:lnTo>
                <a:lnTo>
                  <a:pt x="759853" y="1558344"/>
                </a:lnTo>
                <a:cubicBezTo>
                  <a:pt x="728122" y="1585844"/>
                  <a:pt x="784689" y="1735883"/>
                  <a:pt x="798490" y="1777285"/>
                </a:cubicBezTo>
                <a:lnTo>
                  <a:pt x="811369" y="1815921"/>
                </a:lnTo>
                <a:cubicBezTo>
                  <a:pt x="807076" y="1841679"/>
                  <a:pt x="808534" y="1869090"/>
                  <a:pt x="798490" y="1893195"/>
                </a:cubicBezTo>
                <a:cubicBezTo>
                  <a:pt x="774973" y="1949635"/>
                  <a:pt x="744070" y="1978722"/>
                  <a:pt x="695459" y="2009104"/>
                </a:cubicBezTo>
                <a:cubicBezTo>
                  <a:pt x="679178" y="2019279"/>
                  <a:pt x="661590" y="2027299"/>
                  <a:pt x="643943" y="2034862"/>
                </a:cubicBezTo>
                <a:cubicBezTo>
                  <a:pt x="631465" y="2040210"/>
                  <a:pt x="617785" y="2042393"/>
                  <a:pt x="605307" y="2047741"/>
                </a:cubicBezTo>
                <a:cubicBezTo>
                  <a:pt x="587660" y="2055304"/>
                  <a:pt x="571617" y="2066369"/>
                  <a:pt x="553791" y="2073499"/>
                </a:cubicBezTo>
                <a:cubicBezTo>
                  <a:pt x="517177" y="2088145"/>
                  <a:pt x="406058" y="2121757"/>
                  <a:pt x="373487" y="2125014"/>
                </a:cubicBezTo>
                <a:lnTo>
                  <a:pt x="244698" y="2137893"/>
                </a:lnTo>
                <a:cubicBezTo>
                  <a:pt x="210354" y="2133600"/>
                  <a:pt x="174194" y="2136842"/>
                  <a:pt x="141667" y="2125014"/>
                </a:cubicBezTo>
                <a:cubicBezTo>
                  <a:pt x="106335" y="2112166"/>
                  <a:pt x="73753" y="2029694"/>
                  <a:pt x="64394" y="2009104"/>
                </a:cubicBezTo>
                <a:cubicBezTo>
                  <a:pt x="57822" y="1994647"/>
                  <a:pt x="31719" y="1929916"/>
                  <a:pt x="25758" y="1906073"/>
                </a:cubicBezTo>
                <a:cubicBezTo>
                  <a:pt x="20449" y="1884837"/>
                  <a:pt x="17628" y="1863047"/>
                  <a:pt x="12879" y="1841679"/>
                </a:cubicBezTo>
                <a:cubicBezTo>
                  <a:pt x="9039" y="1824400"/>
                  <a:pt x="4293" y="1807336"/>
                  <a:pt x="0" y="1790164"/>
                </a:cubicBezTo>
                <a:cubicBezTo>
                  <a:pt x="8586" y="1614153"/>
                  <a:pt x="13771" y="1437942"/>
                  <a:pt x="25758" y="1262130"/>
                </a:cubicBezTo>
                <a:cubicBezTo>
                  <a:pt x="26681" y="1248586"/>
                  <a:pt x="34907" y="1236546"/>
                  <a:pt x="38636" y="1223493"/>
                </a:cubicBezTo>
                <a:cubicBezTo>
                  <a:pt x="52365" y="1175441"/>
                  <a:pt x="51155" y="1154595"/>
                  <a:pt x="77273" y="1107583"/>
                </a:cubicBezTo>
                <a:cubicBezTo>
                  <a:pt x="87697" y="1088819"/>
                  <a:pt x="104534" y="1074270"/>
                  <a:pt x="115910" y="1056068"/>
                </a:cubicBezTo>
                <a:cubicBezTo>
                  <a:pt x="182905" y="948876"/>
                  <a:pt x="110729" y="1053548"/>
                  <a:pt x="154546" y="965916"/>
                </a:cubicBezTo>
                <a:cubicBezTo>
                  <a:pt x="161468" y="952072"/>
                  <a:pt x="172100" y="940405"/>
                  <a:pt x="180304" y="927279"/>
                </a:cubicBezTo>
                <a:cubicBezTo>
                  <a:pt x="193571" y="906052"/>
                  <a:pt x="202650" y="881891"/>
                  <a:pt x="218941" y="862885"/>
                </a:cubicBezTo>
                <a:cubicBezTo>
                  <a:pt x="229014" y="851133"/>
                  <a:pt x="246632" y="848072"/>
                  <a:pt x="257577" y="837127"/>
                </a:cubicBezTo>
                <a:cubicBezTo>
                  <a:pt x="281286" y="813418"/>
                  <a:pt x="298263" y="783563"/>
                  <a:pt x="321972" y="759854"/>
                </a:cubicBezTo>
                <a:cubicBezTo>
                  <a:pt x="332917" y="748909"/>
                  <a:pt x="346464" y="740382"/>
                  <a:pt x="360608" y="734096"/>
                </a:cubicBezTo>
                <a:cubicBezTo>
                  <a:pt x="385419" y="723069"/>
                  <a:pt x="412123" y="716924"/>
                  <a:pt x="437881" y="708338"/>
                </a:cubicBezTo>
                <a:cubicBezTo>
                  <a:pt x="463639" y="699752"/>
                  <a:pt x="490870" y="694723"/>
                  <a:pt x="515155" y="682581"/>
                </a:cubicBezTo>
                <a:cubicBezTo>
                  <a:pt x="725912" y="577202"/>
                  <a:pt x="510809" y="675441"/>
                  <a:pt x="721217" y="605307"/>
                </a:cubicBezTo>
                <a:lnTo>
                  <a:pt x="837127" y="566671"/>
                </a:lnTo>
                <a:cubicBezTo>
                  <a:pt x="837131" y="566670"/>
                  <a:pt x="914397" y="540914"/>
                  <a:pt x="914400" y="540913"/>
                </a:cubicBezTo>
                <a:lnTo>
                  <a:pt x="978794" y="528034"/>
                </a:lnTo>
                <a:cubicBezTo>
                  <a:pt x="1066097" y="462557"/>
                  <a:pt x="1001752" y="499756"/>
                  <a:pt x="1146219" y="463640"/>
                </a:cubicBezTo>
                <a:cubicBezTo>
                  <a:pt x="1159389" y="460347"/>
                  <a:pt x="1171759" y="454333"/>
                  <a:pt x="1184856" y="450761"/>
                </a:cubicBezTo>
                <a:cubicBezTo>
                  <a:pt x="1219009" y="441446"/>
                  <a:pt x="1254303" y="436198"/>
                  <a:pt x="1287887" y="425003"/>
                </a:cubicBezTo>
                <a:cubicBezTo>
                  <a:pt x="1319398" y="414499"/>
                  <a:pt x="1358186" y="399795"/>
                  <a:pt x="1390918" y="399245"/>
                </a:cubicBezTo>
                <a:lnTo>
                  <a:pt x="2859110" y="386366"/>
                </a:lnTo>
                <a:lnTo>
                  <a:pt x="3657600" y="373488"/>
                </a:lnTo>
                <a:cubicBezTo>
                  <a:pt x="3790682" y="369195"/>
                  <a:pt x="3923899" y="367995"/>
                  <a:pt x="4056845" y="360609"/>
                </a:cubicBezTo>
                <a:cubicBezTo>
                  <a:pt x="4078701" y="359395"/>
                  <a:pt x="4099395" y="349139"/>
                  <a:pt x="4121239" y="347730"/>
                </a:cubicBezTo>
                <a:cubicBezTo>
                  <a:pt x="4232707" y="340538"/>
                  <a:pt x="4344473" y="339144"/>
                  <a:pt x="4456090" y="334851"/>
                </a:cubicBezTo>
                <a:cubicBezTo>
                  <a:pt x="4473262" y="330558"/>
                  <a:pt x="4489942" y="323124"/>
                  <a:pt x="4507605" y="321972"/>
                </a:cubicBezTo>
                <a:cubicBezTo>
                  <a:pt x="5098473" y="283437"/>
                  <a:pt x="4874535" y="354208"/>
                  <a:pt x="5087155" y="283335"/>
                </a:cubicBezTo>
                <a:lnTo>
                  <a:pt x="5112912" y="24469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51</Words>
  <Application>Microsoft Office PowerPoint</Application>
  <PresentationFormat>On-screen Show (4:3)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495</cp:revision>
  <dcterms:created xsi:type="dcterms:W3CDTF">2011-04-06T04:04:31Z</dcterms:created>
  <dcterms:modified xsi:type="dcterms:W3CDTF">2016-12-23T00:47:39Z</dcterms:modified>
</cp:coreProperties>
</file>