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8" autoAdjust="0"/>
    <p:restoredTop sz="85817" autoAdjust="0"/>
  </p:normalViewPr>
  <p:slideViewPr>
    <p:cSldViewPr>
      <p:cViewPr varScale="1">
        <p:scale>
          <a:sx n="64" d="100"/>
          <a:sy n="64" d="100"/>
        </p:scale>
        <p:origin x="12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2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Variable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as Listener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31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4. 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Variable 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as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Listener</a:t>
              </a:r>
              <a:endParaRPr lang="en-US" sz="60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32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3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84" y="1052981"/>
            <a:ext cx="7518987" cy="54144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925376" y="1905000"/>
            <a:ext cx="4142424" cy="255454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</a:rPr>
              <a:t>similar to Implements </a:t>
            </a:r>
          </a:p>
          <a:p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</a:rPr>
              <a:t>don’t add the implementation to class </a:t>
            </a:r>
          </a:p>
          <a:p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</a:rPr>
              <a:t>hold a reference to the Listener in a variable </a:t>
            </a:r>
          </a:p>
        </p:txBody>
      </p:sp>
    </p:spTree>
    <p:extLst>
      <p:ext uri="{BB962C8B-B14F-4D97-AF65-F5344CB8AC3E}">
        <p14:creationId xmlns:p14="http://schemas.microsoft.com/office/powerpoint/2010/main" val="26115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56</Words>
  <Application>Microsoft Office PowerPoint</Application>
  <PresentationFormat>On-screen Show (4:3)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495</cp:revision>
  <dcterms:created xsi:type="dcterms:W3CDTF">2011-04-06T04:04:31Z</dcterms:created>
  <dcterms:modified xsi:type="dcterms:W3CDTF">2016-12-13T11:15:11Z</dcterms:modified>
</cp:coreProperties>
</file>