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9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Activity as Listener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25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3. Activity </a:t>
              </a:r>
              <a:r>
                <a:rPr lang="en-US" sz="2400" b="1" smtClean="0"/>
                <a:t>as </a:t>
              </a:r>
              <a:r>
                <a:rPr lang="en-US" sz="2400" b="1" smtClean="0"/>
                <a:t>listener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26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05776" y="949112"/>
            <a:ext cx="84749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600">
                <a:solidFill>
                  <a:srgbClr val="000000"/>
                </a:solidFill>
                <a:latin typeface="Calibri" panose="020F0502020204030204" pitchFamily="34" charset="0"/>
              </a:rPr>
              <a:t>adding an interface to your base class. </a:t>
            </a:r>
          </a:p>
          <a:p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</a:rPr>
              <a:t>–</a:t>
            </a:r>
            <a:r>
              <a:rPr lang="en-US" sz="2600">
                <a:solidFill>
                  <a:srgbClr val="000000"/>
                </a:solidFill>
                <a:latin typeface="Calibri" panose="020F0502020204030204" pitchFamily="34" charset="0"/>
              </a:rPr>
              <a:t>adding “implements Interfacename” to the class declaration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5519"/>
            <a:ext cx="7239000" cy="46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54</Words>
  <Application>Microsoft Office PowerPoint</Application>
  <PresentationFormat>On-screen Show 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496</cp:revision>
  <dcterms:created xsi:type="dcterms:W3CDTF">2011-04-06T04:04:31Z</dcterms:created>
  <dcterms:modified xsi:type="dcterms:W3CDTF">2016-12-13T11:15:50Z</dcterms:modified>
</cp:coreProperties>
</file>