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3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Explicit class Listener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3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5. Explicit Listener Class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3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8" y="1069137"/>
            <a:ext cx="7823772" cy="53608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7000" y="5468935"/>
            <a:ext cx="6019800" cy="95410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0000"/>
                </a:solidFill>
                <a:latin typeface="Arial" panose="020B0604020202020204" pitchFamily="34" charset="0"/>
              </a:rPr>
              <a:t>An </a:t>
            </a:r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explicit 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class for the listener, but an anonymous (inlined) listener object </a:t>
            </a:r>
          </a:p>
        </p:txBody>
      </p:sp>
    </p:spTree>
    <p:extLst>
      <p:ext uri="{BB962C8B-B14F-4D97-AF65-F5344CB8AC3E}">
        <p14:creationId xmlns:p14="http://schemas.microsoft.com/office/powerpoint/2010/main" val="28206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50</Words>
  <Application>Microsoft Office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497</cp:revision>
  <dcterms:created xsi:type="dcterms:W3CDTF">2011-04-06T04:04:31Z</dcterms:created>
  <dcterms:modified xsi:type="dcterms:W3CDTF">2016-12-13T11:16:20Z</dcterms:modified>
</cp:coreProperties>
</file>