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8" autoAdjust="0"/>
    <p:restoredTop sz="85817" autoAdjust="0"/>
  </p:normalViewPr>
  <p:slideViewPr>
    <p:cSldViewPr>
      <p:cViewPr varScale="1">
        <p:scale>
          <a:sx n="64" d="100"/>
          <a:sy n="64" d="100"/>
        </p:scale>
        <p:origin x="12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5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View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Sub classing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4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6 View subclassing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4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4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40" y="1069137"/>
            <a:ext cx="8625556" cy="53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33</Words>
  <Application>Microsoft Office PowerPoint</Application>
  <PresentationFormat>On-screen Show (4:3)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502</cp:revision>
  <dcterms:created xsi:type="dcterms:W3CDTF">2011-04-06T04:04:31Z</dcterms:created>
  <dcterms:modified xsi:type="dcterms:W3CDTF">2016-12-13T11:18:12Z</dcterms:modified>
</cp:coreProperties>
</file>