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1" r:id="rId3"/>
    <p:sldId id="263"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85817" autoAdjust="0"/>
  </p:normalViewPr>
  <p:slideViewPr>
    <p:cSldViewPr>
      <p:cViewPr varScale="1">
        <p:scale>
          <a:sx n="64" d="100"/>
          <a:sy n="64" d="100"/>
        </p:scale>
        <p:origin x="12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Bài tập rèn luyện 4</a:t>
            </a:r>
          </a:p>
          <a:p>
            <a:pPr lvl="0">
              <a:defRPr/>
            </a:pPr>
            <a:r>
              <a:rPr lang="vi-VN" kern="0" smtClean="0">
                <a:solidFill>
                  <a:srgbClr val="002060"/>
                </a:solidFill>
                <a:latin typeface="Cambria" panose="02040503050406030204" pitchFamily="18" charset="0"/>
              </a:rPr>
              <a:t>Phần </a:t>
            </a:r>
            <a:r>
              <a:rPr lang="vi-VN" kern="0">
                <a:solidFill>
                  <a:srgbClr val="002060"/>
                </a:solidFill>
                <a:latin typeface="Cambria" panose="02040503050406030204" pitchFamily="18" charset="0"/>
              </a:rPr>
              <a:t>mềm chuyển </a:t>
            </a:r>
            <a:endParaRPr lang="en-US" kern="0" smtClean="0">
              <a:solidFill>
                <a:srgbClr val="002060"/>
              </a:solidFill>
              <a:latin typeface="Cambria" panose="02040503050406030204" pitchFamily="18" charset="0"/>
            </a:endParaRPr>
          </a:p>
          <a:p>
            <a:pPr lvl="0">
              <a:defRPr/>
            </a:pPr>
            <a:r>
              <a:rPr lang="vi-VN" kern="0" smtClean="0">
                <a:solidFill>
                  <a:srgbClr val="002060"/>
                </a:solidFill>
                <a:latin typeface="Cambria" panose="02040503050406030204" pitchFamily="18" charset="0"/>
              </a:rPr>
              <a:t>năm </a:t>
            </a:r>
            <a:r>
              <a:rPr lang="vi-VN" kern="0">
                <a:solidFill>
                  <a:srgbClr val="002060"/>
                </a:solidFill>
                <a:latin typeface="Cambria" panose="02040503050406030204" pitchFamily="18" charset="0"/>
              </a:rPr>
              <a:t>Dương sang Âm</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400" kern="0" smtClean="0">
                <a:solidFill>
                  <a:srgbClr val="002060"/>
                </a:solidFill>
                <a:latin typeface="Cambria" panose="02040503050406030204" pitchFamily="18" charset="0"/>
              </a:rPr>
              <a:t>Phần </a:t>
            </a:r>
            <a:r>
              <a:rPr lang="vi-VN" sz="2400" kern="0">
                <a:solidFill>
                  <a:srgbClr val="002060"/>
                </a:solidFill>
                <a:latin typeface="Cambria" panose="02040503050406030204" pitchFamily="18" charset="0"/>
              </a:rPr>
              <a:t>mềm chuyển năm Dương sang Âm</a:t>
            </a:r>
            <a:endParaRPr lang="en-US" sz="6000" b="1" kern="0" dirty="0">
              <a:solidFill>
                <a:srgbClr val="002060"/>
              </a:solidFill>
              <a:latin typeface="Cambria" panose="02040503050406030204" pitchFamily="18" charset="0"/>
            </a:endParaRPr>
          </a:p>
        </p:txBody>
      </p:sp>
      <p:pic>
        <p:nvPicPr>
          <p:cNvPr id="1026" name="Picture 2" descr="8_event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07991"/>
            <a:ext cx="3886200" cy="20270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33309" y="4042844"/>
            <a:ext cx="8075611" cy="1938992"/>
          </a:xfrm>
          <a:prstGeom prst="rect">
            <a:avLst/>
          </a:prstGeom>
        </p:spPr>
        <p:txBody>
          <a:bodyPr wrap="square">
            <a:spAutoFit/>
          </a:bodyPr>
          <a:lstStyle/>
          <a:p>
            <a:pPr algn="just"/>
            <a:r>
              <a:rPr lang="vi-VN" sz="2400">
                <a:latin typeface="Cambria" panose="02040503050406030204" pitchFamily="18" charset="0"/>
              </a:rPr>
              <a:t>– Khi người sử dụng nhập vào EditText giá trị là 1 năm Dương Lịch bất kỳ nào đó rồi nhấn nút “Chuyển đổi”, chương trình sẽ chuyển năm dương lịch thành năm âm lịch. Trong ví dụ trên nếu người sử dụng nhập 2013 thì sẽ ra năm âm lịch là “Quý Tỵ”.</a:t>
            </a:r>
            <a:endParaRPr lang="en-US" sz="2400">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050" name="Picture 2" descr="8_event_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858000" cy="501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88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111</Words>
  <Application>Microsoft Office PowerPoint</Application>
  <PresentationFormat>On-screen Show (4:3)</PresentationFormat>
  <Paragraphs>14</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506</cp:revision>
  <dcterms:created xsi:type="dcterms:W3CDTF">2011-04-06T04:04:31Z</dcterms:created>
  <dcterms:modified xsi:type="dcterms:W3CDTF">2016-12-13T11:21:14Z</dcterms:modified>
</cp:coreProperties>
</file>