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85817" autoAdjust="0"/>
  </p:normalViewPr>
  <p:slideViewPr>
    <p:cSldViewPr>
      <p:cViewPr varScale="1">
        <p:scale>
          <a:sx n="64" d="100"/>
          <a:sy n="64" d="100"/>
        </p:scale>
        <p:origin x="12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Tác</a:t>
            </a:r>
            <a:r>
              <a:rPr lang="en-US" baseline="0" smtClean="0"/>
              <a:t> giả: Trần Duy Thanh</a:t>
            </a:r>
          </a:p>
          <a:p>
            <a:r>
              <a:rPr lang="en-US" baseline="0" smtClean="0"/>
              <a:t>Phone: 0987773061</a:t>
            </a:r>
          </a:p>
          <a:p>
            <a:r>
              <a:rPr lang="en-US" baseline="0" smtClean="0"/>
              <a:t>Email: duythanhcse@gmail.com</a:t>
            </a:r>
          </a:p>
          <a:p>
            <a:r>
              <a:rPr lang="en-US" baseline="0" smtClean="0"/>
              <a:t>Blog: http://duythanhcse.wordpress.com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-52130"/>
            <a:ext cx="9144000" cy="4524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3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3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Android</a:t>
            </a:r>
            <a:endParaRPr lang="en-US" sz="13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>
            <a:spLocks/>
          </p:cNvSpPr>
          <p:nvPr/>
        </p:nvSpPr>
        <p:spPr bwMode="auto">
          <a:xfrm>
            <a:off x="381000" y="1828800"/>
            <a:ext cx="83058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smtClean="0">
                <a:solidFill>
                  <a:srgbClr val="002060"/>
                </a:solidFill>
                <a:latin typeface="Cambria" panose="02040503050406030204" pitchFamily="18" charset="0"/>
              </a:rPr>
              <a:t>Bài tập rèn luyện 6</a:t>
            </a:r>
          </a:p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Giải phương trình bậc 2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63194"/>
            <a:ext cx="41529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299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Nội dung bài học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79321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0">
                <a:solidFill>
                  <a:schemeClr val="accent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defRPr/>
            </a:pPr>
            <a:r>
              <a:rPr lang="vi-VN" sz="2400" kern="0">
                <a:solidFill>
                  <a:srgbClr val="002060"/>
                </a:solidFill>
                <a:latin typeface="Cambria" panose="02040503050406030204" pitchFamily="18" charset="0"/>
              </a:rPr>
              <a:t>Giải phương trình bậc 2</a:t>
            </a:r>
            <a:endParaRPr lang="en-US" sz="6000" b="1" kern="0" dirty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4" descr="https://duythanhcse.files.wordpress.com/2013/04/8_event_16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4" b="9762"/>
          <a:stretch/>
        </p:blipFill>
        <p:spPr bwMode="auto">
          <a:xfrm>
            <a:off x="1752600" y="1828800"/>
            <a:ext cx="4982864" cy="348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9" name="Picture 2" descr="Image result for min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loud Callout 10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44</Words>
  <Application>Microsoft Office PowerPoint</Application>
  <PresentationFormat>On-screen Show (4:3)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Cambria</vt:lpstr>
      <vt:lpstr>Segoe UI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508</cp:revision>
  <dcterms:created xsi:type="dcterms:W3CDTF">2011-04-06T04:04:31Z</dcterms:created>
  <dcterms:modified xsi:type="dcterms:W3CDTF">2016-12-13T11:23:14Z</dcterms:modified>
</cp:coreProperties>
</file>