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4" r:id="rId4"/>
    <p:sldId id="263" r:id="rId5"/>
    <p:sldId id="265" r:id="rId6"/>
    <p:sldId id="268" r:id="rId7"/>
    <p:sldId id="266" r:id="rId8"/>
    <p:sldId id="26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Custom Dialog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Custom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Dialog là gì?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tạo giao diện cho Custom Dialog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Thực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hiện Custom Dialog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Custom Dialog là gì?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Là loại cửa sổ do LTV tự thiết kế, cho phép tương tác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8" y="1917919"/>
            <a:ext cx="3459926" cy="17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giao diện cho Custom Dialog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3" y="1371600"/>
            <a:ext cx="8383589" cy="46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Thực hiện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Custom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Dialog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–Cách 1</a:t>
              </a:r>
              <a:endParaRPr lang="en-US" sz="6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5776" y="1153248"/>
            <a:ext cx="8454559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 dialog=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Dialog(MainActivity.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dialog.setContentView(R.layout.</a:t>
            </a: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itemfordialog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dialog.setCanceledOnTouchOutside(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dialog.show();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 imgThoat= (ImageView) dialog.findViewById(R.id.</a:t>
            </a: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imgThoat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imgThoat.setOnClickListener(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finish();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 imgHuy= (ImageView) dialog.findViewById(R.id.</a:t>
            </a: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imgHuy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imgHuy.setOnClickListener(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.cancel();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Thực hiện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Custom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Dialog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– Cách 2</a:t>
              </a:r>
              <a:endParaRPr lang="en-US" sz="6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5776" y="1202323"/>
            <a:ext cx="7952424" cy="3598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MyCustomDialog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ImageView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imgOk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imgCancel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Activity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MyCustomDialog(Activity context)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=context;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setContentView(R.layout.</a:t>
            </a:r>
            <a:r>
              <a:rPr kumimoji="0" 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itemfordialog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addControls();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addEvents();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Thực hiện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Custom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Dialog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-Cách 2</a:t>
              </a:r>
              <a:endParaRPr lang="en-US" sz="6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7311" y="1143000"/>
            <a:ext cx="85344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addEvents()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imgOk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.finish();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imgCancel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dismiss();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addControls()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imgOk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(ImageView) findViewById(R.id.</a:t>
            </a: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imgThoat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imgCancel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(ImageView) findViewById(R.id.</a:t>
            </a: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imgHuy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setCanceledOnTouchOutside(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Thực hiện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Custom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Dialog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– Cách 2</a:t>
              </a:r>
              <a:endParaRPr lang="en-US" sz="6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00" y="1203067"/>
            <a:ext cx="848180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MyCustomDialog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MyCustomDialog(MainActivity.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dialog.show();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119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516</cp:revision>
  <dcterms:created xsi:type="dcterms:W3CDTF">2011-04-06T04:04:31Z</dcterms:created>
  <dcterms:modified xsi:type="dcterms:W3CDTF">2016-12-13T17:02:22Z</dcterms:modified>
</cp:coreProperties>
</file>