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6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8" autoAdjust="0"/>
    <p:restoredTop sz="95578" autoAdjust="0"/>
  </p:normalViewPr>
  <p:slideViewPr>
    <p:cSldViewPr>
      <p:cViewPr varScale="1">
        <p:scale>
          <a:sx n="94" d="100"/>
          <a:sy n="94" d="100"/>
        </p:scale>
        <p:origin x="3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Notification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Giới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thiệu Notification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tạo và sử dụng Notification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đóng Notification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Notification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493087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Notification là cửa sổ thông báo ở phía trên điện thoại, cho phép người dùng tương tác</a:t>
            </a:r>
            <a:endParaRPr lang="en-US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https://developer.android.com/images/ui/notifications/notification_a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5" y="2814130"/>
            <a:ext cx="4350429" cy="108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veloper.android.com/images/ui/notifications/notification_dra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10" y="584200"/>
            <a:ext cx="3120452" cy="55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và sử dụng Notification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4813" y="1219200"/>
            <a:ext cx="8686800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NotificationCompat.Builder mBuilder =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.setSmallIcon(android.R.drawable.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ic_dialog_email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.setContentTitle(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"Có thông báo"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.setContentText(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"Nhấn vào đây xem chi tiết"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Creates an explicit intent for an Activity in your app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resultIntent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ResultActivity.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stack builder object will contain an artificial back stack for the started Activity.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ensures that navigating backward from the Activity leads out of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your application to the Home screen.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TaskStackBuilder stackBuilder = TaskStackBuilder.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Adds the back stack for the Intent (but not the Intent itself)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stackBuilder.addParentStack(ResultActivity.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Adds the Intent that starts the Activity to the top of the stack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stackBuilder.addNextIntent(resultIntent);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và sử dụng Notification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30328" y="1191014"/>
            <a:ext cx="866127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 resultPendingIntent =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stackBuilder.getPendingIntent(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PendingIntent.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FLAG_UPDATE_CURRENT</a:t>
            </a:r>
            <a:b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mBuilder.setContentIntent(resultPendingIntent);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 mNotificationManager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(NotificationManager)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getSystemService(Context.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mId allows you to update the notification later on.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mNotificationManager.notify(</a:t>
            </a:r>
            <a:r>
              <a:rPr lang="en-US" b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mBuilder.build());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đóng Notification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8613" y="1143000"/>
            <a:ext cx="885918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 mNotificationManager=(NotificationManager)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getSystemService(Context.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mNotificationManager.cancel(</a:t>
            </a:r>
            <a:r>
              <a:rPr lang="en-US" b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90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529</cp:revision>
  <dcterms:created xsi:type="dcterms:W3CDTF">2011-04-06T04:04:31Z</dcterms:created>
  <dcterms:modified xsi:type="dcterms:W3CDTF">2016-12-24T07:52:25Z</dcterms:modified>
</cp:coreProperties>
</file>