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5" autoAdjust="0"/>
    <p:restoredTop sz="85817" autoAdjust="0"/>
  </p:normalViewPr>
  <p:slideViewPr>
    <p:cSldViewPr>
      <p:cViewPr varScale="1">
        <p:scale>
          <a:sx n="80" d="100"/>
          <a:sy n="8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Recyclerview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thiệu RecyclerView </a:t>
            </a:r>
          </a:p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xây dựng và xử lý sự kiện trên RecyclerView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08" y="2438400"/>
            <a:ext cx="3324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Giới thiệu RecyclerView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Control tương tự ListView dùng để hiển thị danh sách</a:t>
            </a:r>
            <a:endParaRPr lang="vi-VN" sz="2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2" y="1691373"/>
            <a:ext cx="2514381" cy="4623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1" y="1789929"/>
            <a:ext cx="2407183" cy="44263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92" y="1699326"/>
            <a:ext cx="2510056" cy="461550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895600" y="3657600"/>
            <a:ext cx="531811" cy="34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44724" y="3695405"/>
            <a:ext cx="531811" cy="345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620000" cy="508000"/>
            <a:chOff x="789624" y="1191463"/>
            <a:chExt cx="7620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419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Cách xây dựng và xử lý sự kiện trên RecyclerView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xây dựng và xử lý sự kiện trên RecyclerView </a:t>
            </a:r>
          </a:p>
        </p:txBody>
      </p:sp>
    </p:spTree>
    <p:extLst>
      <p:ext uri="{BB962C8B-B14F-4D97-AF65-F5344CB8AC3E}">
        <p14:creationId xmlns:p14="http://schemas.microsoft.com/office/powerpoint/2010/main" val="28743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76</Words>
  <Application>Microsoft Office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522</cp:revision>
  <dcterms:created xsi:type="dcterms:W3CDTF">2011-04-06T04:04:31Z</dcterms:created>
  <dcterms:modified xsi:type="dcterms:W3CDTF">2016-12-29T01:01:23Z</dcterms:modified>
</cp:coreProperties>
</file>