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1" r:id="rId3"/>
    <p:sldId id="263" r:id="rId4"/>
    <p:sldId id="265" r:id="rId5"/>
    <p:sldId id="264" r:id="rId6"/>
    <p:sldId id="266"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88" autoAdjust="0"/>
    <p:restoredTop sz="82882" autoAdjust="0"/>
  </p:normalViewPr>
  <p:slideViewPr>
    <p:cSldViewPr>
      <p:cViewPr varScale="1">
        <p:scale>
          <a:sx n="78" d="100"/>
          <a:sy n="78" d="100"/>
        </p:scale>
        <p:origin x="84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25/12/2016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Tác</a:t>
            </a:r>
            <a:r>
              <a:rPr lang="en-US" baseline="0" smtClean="0"/>
              <a:t> giả: Trần Duy Thanh</a:t>
            </a:r>
          </a:p>
          <a:p>
            <a:r>
              <a:rPr lang="en-US" baseline="0" smtClean="0"/>
              <a:t>Phone: 0987773061</a:t>
            </a:r>
          </a:p>
          <a:p>
            <a:r>
              <a:rPr lang="en-US" baseline="0" smtClean="0"/>
              <a:t>Email: duythanhcse@gmail.com</a:t>
            </a:r>
          </a:p>
          <a:p>
            <a:r>
              <a:rPr lang="en-US" baseline="0" smtClean="0"/>
              <a:t>Blog: http://duythanhcse.wordpress.com</a:t>
            </a:r>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7"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8" name="Rectangle 7"/>
          <p:cNvSpPr>
            <a:spLocks noChangeArrowheads="1"/>
          </p:cNvSpPr>
          <p:nvPr userDrawn="1"/>
        </p:nvSpPr>
        <p:spPr bwMode="auto">
          <a:xfrm>
            <a:off x="0" y="-52130"/>
            <a:ext cx="9144000" cy="4524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300" b="1" smtClean="0">
                <a:solidFill>
                  <a:schemeClr val="tx2"/>
                </a:solidFill>
                <a:latin typeface="Cambria" panose="02040503050406030204" pitchFamily="18" charset="0"/>
              </a:rPr>
              <a:t>Lập</a:t>
            </a:r>
            <a:r>
              <a:rPr lang="en-US" sz="1300" b="1" baseline="0" smtClean="0">
                <a:solidFill>
                  <a:schemeClr val="tx2"/>
                </a:solidFill>
                <a:latin typeface="Cambria" panose="02040503050406030204" pitchFamily="18" charset="0"/>
              </a:rPr>
              <a:t> trình Android</a:t>
            </a:r>
            <a:endParaRPr lang="en-US" sz="1300" b="1" baseline="0" smtClean="0">
              <a:solidFill>
                <a:srgbClr val="0070C0"/>
              </a:solidFill>
              <a:latin typeface="Cambria" panose="02040503050406030204" pitchFamily="18" charset="0"/>
              <a:cs typeface="Times New Roman" pitchFamily="18" charset="0"/>
            </a:endParaRPr>
          </a:p>
        </p:txBody>
      </p:sp>
      <p:sp>
        <p:nvSpPr>
          <p:cNvPr id="9" name="TextBox 8"/>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25/12/2016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25/12/2016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25/12/2016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25/12/2016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381000" y="1828800"/>
            <a:ext cx="83058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AutocompleteTextView</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026" name="Picture 2" descr="Image result for android vs i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63194"/>
            <a:ext cx="4152900" cy="23717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52992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400" kern="0" smtClean="0">
                <a:solidFill>
                  <a:srgbClr val="002060"/>
                </a:solidFill>
                <a:latin typeface="Cambria" panose="02040503050406030204" pitchFamily="18" charset="0"/>
              </a:rPr>
              <a:t>Giới </a:t>
            </a:r>
            <a:r>
              <a:rPr lang="vi-VN" sz="2400" kern="0">
                <a:solidFill>
                  <a:srgbClr val="002060"/>
                </a:solidFill>
                <a:latin typeface="Cambria" panose="02040503050406030204" pitchFamily="18" charset="0"/>
              </a:rPr>
              <a:t>thiệu về AutocompleteTextView</a:t>
            </a:r>
          </a:p>
          <a:p>
            <a:pPr lvl="0">
              <a:defRPr/>
            </a:pPr>
            <a:r>
              <a:rPr lang="vi-VN" sz="2400" kern="0" smtClean="0">
                <a:solidFill>
                  <a:srgbClr val="002060"/>
                </a:solidFill>
                <a:latin typeface="Cambria" panose="02040503050406030204" pitchFamily="18" charset="0"/>
              </a:rPr>
              <a:t>Cách </a:t>
            </a:r>
            <a:r>
              <a:rPr lang="vi-VN" sz="2400" kern="0">
                <a:solidFill>
                  <a:srgbClr val="002060"/>
                </a:solidFill>
                <a:latin typeface="Cambria" panose="02040503050406030204" pitchFamily="18" charset="0"/>
              </a:rPr>
              <a:t>tạo và xử lý sự kiện trên AutocompleteTextView</a:t>
            </a: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858000" cy="508000"/>
            <a:chOff x="789624" y="1191463"/>
            <a:chExt cx="6858000" cy="508000"/>
          </a:xfrm>
        </p:grpSpPr>
        <p:sp>
          <p:nvSpPr>
            <p:cNvPr id="3" name="AutoShape 52"/>
            <p:cNvSpPr>
              <a:spLocks noChangeArrowheads="1"/>
            </p:cNvSpPr>
            <p:nvPr/>
          </p:nvSpPr>
          <p:spPr bwMode="gray">
            <a:xfrm>
              <a:off x="990600" y="1191463"/>
              <a:ext cx="6657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defRPr/>
              </a:pPr>
              <a:r>
                <a:rPr lang="vi-VN" sz="2400" b="1" kern="0">
                  <a:solidFill>
                    <a:srgbClr val="002060"/>
                  </a:solidFill>
                  <a:latin typeface="Cambria" panose="02040503050406030204" pitchFamily="18" charset="0"/>
                </a:rPr>
                <a:t>Giới thiệu về AutocompleteTextView</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361558" y="1174485"/>
            <a:ext cx="8638224" cy="4524315"/>
          </a:xfrm>
          <a:prstGeom prst="rect">
            <a:avLst/>
          </a:prstGeom>
        </p:spPr>
        <p:txBody>
          <a:bodyPr wrap="square">
            <a:spAutoFit/>
          </a:bodyPr>
          <a:lstStyle/>
          <a:p>
            <a:pPr algn="just"/>
            <a:r>
              <a:rPr lang="vi-VN" sz="2400">
                <a:latin typeface="Cambria" panose="02040503050406030204" pitchFamily="18" charset="0"/>
              </a:rPr>
              <a:t>– Đối với các thiết bị di động, việc hỗ trợ nhập dữ liệu nhanh cho người sử dụng là điều rất cần thiết.</a:t>
            </a:r>
          </a:p>
          <a:p>
            <a:pPr algn="just"/>
            <a:r>
              <a:rPr lang="vi-VN" sz="2400">
                <a:latin typeface="Cambria" panose="02040503050406030204" pitchFamily="18" charset="0"/>
              </a:rPr>
              <a:t>– Android hỗ trợ </a:t>
            </a:r>
            <a:r>
              <a:rPr lang="vi-VN" sz="2400" smtClean="0">
                <a:latin typeface="Cambria" panose="02040503050406030204" pitchFamily="18" charset="0"/>
              </a:rPr>
              <a:t>control </a:t>
            </a:r>
            <a:r>
              <a:rPr lang="vi-VN" sz="2400">
                <a:latin typeface="Cambria" panose="02040503050406030204" pitchFamily="18" charset="0"/>
              </a:rPr>
              <a:t>này giúp chúng ta làm được điều đó. Bạn để ý là danh sách hiển thị lên nó tương tự như Spinner do đó một số bạn sẽ tưởng lầm là Spinner khi quan sát chưa kỹ.</a:t>
            </a:r>
          </a:p>
          <a:p>
            <a:pPr algn="just"/>
            <a:r>
              <a:rPr lang="vi-VN" sz="2400">
                <a:latin typeface="Cambria" panose="02040503050406030204" pitchFamily="18" charset="0"/>
              </a:rPr>
              <a:t>– Tôi ví dụ một trường hợp cụ thể như sau: Bạn viết ứng dụng yêu cầu nhập vào quê quán, giả sử đất nước Việt Nam mình có 63 tỉnh thành, trong đó có các tỉnh như: Hà Nội, Huế, Hà Giang, Hà Nam Ninh,… bất kỳ tỉnh nào đó có chữ H hoặc một nhóm tỉnh thành nào đó có cùng một số ký tự đầu. Như vậy ứng dụng phải Thông minh tự đưa ra lời đề nghị nhập tỉnh thành theo đúng ký tự mà họ muốn nhập, xem hình dưới:</a:t>
            </a:r>
          </a:p>
        </p:txBody>
      </p:sp>
    </p:spTree>
    <p:extLst>
      <p:ext uri="{BB962C8B-B14F-4D97-AF65-F5344CB8AC3E}">
        <p14:creationId xmlns:p14="http://schemas.microsoft.com/office/powerpoint/2010/main" val="1728045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858000" cy="508000"/>
            <a:chOff x="789624" y="1191463"/>
            <a:chExt cx="6858000" cy="508000"/>
          </a:xfrm>
        </p:grpSpPr>
        <p:sp>
          <p:nvSpPr>
            <p:cNvPr id="3" name="AutoShape 52"/>
            <p:cNvSpPr>
              <a:spLocks noChangeArrowheads="1"/>
            </p:cNvSpPr>
            <p:nvPr/>
          </p:nvSpPr>
          <p:spPr bwMode="gray">
            <a:xfrm>
              <a:off x="990600" y="1191463"/>
              <a:ext cx="6657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defRPr/>
              </a:pPr>
              <a:r>
                <a:rPr lang="vi-VN" sz="2400" b="1" kern="0">
                  <a:solidFill>
                    <a:srgbClr val="002060"/>
                  </a:solidFill>
                  <a:latin typeface="Cambria" panose="02040503050406030204" pitchFamily="18" charset="0"/>
                </a:rPr>
                <a:t>Giới thiệu về AutocompleteTextView</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026" name="Picture 2" descr="17_auto_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546" y="1371600"/>
            <a:ext cx="5905500" cy="32575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4800600"/>
            <a:ext cx="8458200" cy="1569660"/>
          </a:xfrm>
          <a:prstGeom prst="rect">
            <a:avLst/>
          </a:prstGeom>
        </p:spPr>
        <p:txBody>
          <a:bodyPr wrap="square">
            <a:spAutoFit/>
          </a:bodyPr>
          <a:lstStyle/>
          <a:p>
            <a:r>
              <a:rPr lang="vi-VN" sz="2400">
                <a:latin typeface="Cambria" panose="02040503050406030204" pitchFamily="18" charset="0"/>
              </a:rPr>
              <a:t>– Như hình trên: Bạn chỉ cần nhập ký tự </a:t>
            </a:r>
            <a:r>
              <a:rPr lang="vi-VN" sz="2400" b="1">
                <a:solidFill>
                  <a:srgbClr val="FF0000"/>
                </a:solidFill>
                <a:latin typeface="Cambria" panose="02040503050406030204" pitchFamily="18" charset="0"/>
              </a:rPr>
              <a:t>h</a:t>
            </a:r>
            <a:r>
              <a:rPr lang="vi-VN" sz="2400">
                <a:solidFill>
                  <a:srgbClr val="FF0000"/>
                </a:solidFill>
                <a:latin typeface="Cambria" panose="02040503050406030204" pitchFamily="18" charset="0"/>
              </a:rPr>
              <a:t> </a:t>
            </a:r>
            <a:r>
              <a:rPr lang="vi-VN" sz="2400">
                <a:latin typeface="Cambria" panose="02040503050406030204" pitchFamily="18" charset="0"/>
              </a:rPr>
              <a:t>đầu tiên, nó sẽ lọc ra các tỉnh thành (hay thành phố) có ký tự đầu là </a:t>
            </a:r>
            <a:r>
              <a:rPr lang="vi-VN" sz="2400" b="1">
                <a:solidFill>
                  <a:srgbClr val="FF0000"/>
                </a:solidFill>
                <a:latin typeface="Cambria" panose="02040503050406030204" pitchFamily="18" charset="0"/>
              </a:rPr>
              <a:t>h</a:t>
            </a:r>
            <a:r>
              <a:rPr lang="vi-VN" sz="2400">
                <a:latin typeface="Cambria" panose="02040503050406030204" pitchFamily="18" charset="0"/>
              </a:rPr>
              <a:t>.</a:t>
            </a:r>
          </a:p>
          <a:p>
            <a:r>
              <a:rPr lang="vi-VN" sz="2400">
                <a:latin typeface="Cambria" panose="02040503050406030204" pitchFamily="18" charset="0"/>
              </a:rPr>
              <a:t>– Bạn nhớ đây </a:t>
            </a:r>
            <a:r>
              <a:rPr lang="vi-VN" sz="2400" b="1">
                <a:solidFill>
                  <a:srgbClr val="FF0000"/>
                </a:solidFill>
                <a:latin typeface="Cambria" panose="02040503050406030204" pitchFamily="18" charset="0"/>
              </a:rPr>
              <a:t>không phải là Spinner</a:t>
            </a:r>
            <a:r>
              <a:rPr lang="vi-VN" sz="2400">
                <a:latin typeface="Cambria" panose="02040503050406030204" pitchFamily="18" charset="0"/>
              </a:rPr>
              <a:t> vì bạn nhìn vào tưởng nó là Spinner. Mà nó là </a:t>
            </a:r>
            <a:r>
              <a:rPr lang="vi-VN" sz="2400" b="1">
                <a:solidFill>
                  <a:srgbClr val="FF0000"/>
                </a:solidFill>
                <a:latin typeface="Cambria" panose="02040503050406030204" pitchFamily="18" charset="0"/>
              </a:rPr>
              <a:t>AutoCompleteTextView</a:t>
            </a:r>
            <a:r>
              <a:rPr lang="vi-VN" sz="2400">
                <a:latin typeface="Cambria" panose="02040503050406030204" pitchFamily="18" charset="0"/>
              </a:rPr>
              <a:t>.</a:t>
            </a:r>
          </a:p>
        </p:txBody>
      </p:sp>
    </p:spTree>
    <p:extLst>
      <p:ext uri="{BB962C8B-B14F-4D97-AF65-F5344CB8AC3E}">
        <p14:creationId xmlns:p14="http://schemas.microsoft.com/office/powerpoint/2010/main" val="844227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8404120" cy="508000"/>
            <a:chOff x="789624" y="1191463"/>
            <a:chExt cx="8404120" cy="508000"/>
          </a:xfrm>
        </p:grpSpPr>
        <p:sp>
          <p:nvSpPr>
            <p:cNvPr id="3" name="AutoShape 52"/>
            <p:cNvSpPr>
              <a:spLocks noChangeArrowheads="1"/>
            </p:cNvSpPr>
            <p:nvPr/>
          </p:nvSpPr>
          <p:spPr bwMode="gray">
            <a:xfrm>
              <a:off x="990599" y="1191463"/>
              <a:ext cx="8203145"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và xử lý sự kiện trên AutocompleteTextView</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1"/>
          <p:cNvSpPr>
            <a:spLocks noChangeArrowheads="1"/>
          </p:cNvSpPr>
          <p:nvPr/>
        </p:nvSpPr>
        <p:spPr bwMode="auto">
          <a:xfrm>
            <a:off x="762000" y="1295479"/>
            <a:ext cx="7010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Unicode MS" panose="020B0604020202020204" pitchFamily="34" charset="-128"/>
              </a:rPr>
              <a:t>&lt;</a:t>
            </a:r>
            <a:r>
              <a:rPr kumimoji="0" lang="en-US" sz="2400" b="0" i="0" u="none" strike="noStrike" cap="none" normalizeH="0" baseline="0" smtClean="0">
                <a:ln>
                  <a:noFill/>
                </a:ln>
                <a:solidFill>
                  <a:srgbClr val="FF0000"/>
                </a:solidFill>
                <a:effectLst/>
                <a:latin typeface="Arial Unicode MS" panose="020B0604020202020204" pitchFamily="34" charset="-128"/>
              </a:rPr>
              <a:t>AutoCompleteTextView</a:t>
            </a:r>
            <a:endParaRPr kumimoji="0" lang="en-US" sz="2400" b="0" i="0" u="none" strike="noStrike" cap="none" normalizeH="0" baseline="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Unicode MS" panose="020B0604020202020204" pitchFamily="34" charset="-128"/>
              </a:rPr>
              <a:t> android:id="@+id/editauto"</a:t>
            </a:r>
            <a:endParaRPr kumimoji="0" lang="en-US" sz="2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Unicode MS" panose="020B0604020202020204" pitchFamily="34" charset="-128"/>
              </a:rPr>
              <a:t> android:layout_width="match_parent"</a:t>
            </a:r>
            <a:endParaRPr kumimoji="0" lang="en-US" sz="2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Unicode MS" panose="020B0604020202020204" pitchFamily="34" charset="-128"/>
              </a:rPr>
              <a:t> android:layout_height="wrap_content"</a:t>
            </a:r>
            <a:endParaRPr kumimoji="0" lang="en-US" sz="2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Unicode MS" panose="020B0604020202020204" pitchFamily="34" charset="-128"/>
              </a:rPr>
              <a:t> android:</a:t>
            </a:r>
            <a:r>
              <a:rPr kumimoji="0" lang="en-US" sz="2400" b="0" i="0" u="none" strike="noStrike" cap="none" normalizeH="0" baseline="0" smtClean="0">
                <a:ln>
                  <a:noFill/>
                </a:ln>
                <a:solidFill>
                  <a:srgbClr val="002060"/>
                </a:solidFill>
                <a:effectLst/>
                <a:latin typeface="Arial Unicode MS" panose="020B0604020202020204" pitchFamily="34" charset="-128"/>
              </a:rPr>
              <a:t>completionThreshold</a:t>
            </a:r>
            <a:r>
              <a:rPr kumimoji="0" lang="en-US" sz="2400" b="0" i="0" u="none" strike="noStrike" cap="none" normalizeH="0" baseline="0" smtClean="0">
                <a:ln>
                  <a:noFill/>
                </a:ln>
                <a:solidFill>
                  <a:schemeClr val="tx1"/>
                </a:solidFill>
                <a:effectLst/>
                <a:latin typeface="Arial Unicode MS" panose="020B0604020202020204" pitchFamily="34" charset="-128"/>
              </a:rPr>
              <a:t>="1"</a:t>
            </a:r>
            <a:endParaRPr kumimoji="0" lang="en-US" sz="2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Unicode MS" panose="020B0604020202020204" pitchFamily="34" charset="-128"/>
              </a:rPr>
              <a:t> android:ems="10"</a:t>
            </a:r>
            <a:r>
              <a:rPr kumimoji="0" lang="en-US" sz="2400" b="0" i="0" u="none" strike="noStrike" cap="none" normalizeH="0" baseline="0" smtClean="0">
                <a:ln>
                  <a:noFill/>
                </a:ln>
                <a:solidFill>
                  <a:schemeClr val="tx1"/>
                </a:solidFill>
                <a:effectLst/>
              </a:rPr>
              <a:t> </a:t>
            </a:r>
            <a:r>
              <a:rPr kumimoji="0" lang="en-US" sz="2400" b="0" i="0" u="none" strike="noStrike" cap="none" normalizeH="0" baseline="0" smtClean="0">
                <a:ln>
                  <a:noFill/>
                </a:ln>
                <a:solidFill>
                  <a:schemeClr val="tx1"/>
                </a:solidFill>
                <a:effectLst/>
                <a:latin typeface="Arial Unicode MS" panose="020B0604020202020204" pitchFamily="34" charset="-128"/>
              </a:rPr>
              <a:t>&gt;</a:t>
            </a:r>
            <a:endParaRPr kumimoji="0" 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3837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8404120" cy="508000"/>
            <a:chOff x="789624" y="1191463"/>
            <a:chExt cx="8404120" cy="508000"/>
          </a:xfrm>
        </p:grpSpPr>
        <p:sp>
          <p:nvSpPr>
            <p:cNvPr id="3" name="AutoShape 52"/>
            <p:cNvSpPr>
              <a:spLocks noChangeArrowheads="1"/>
            </p:cNvSpPr>
            <p:nvPr/>
          </p:nvSpPr>
          <p:spPr bwMode="gray">
            <a:xfrm>
              <a:off x="990599" y="1191463"/>
              <a:ext cx="8203145"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và xử lý sự kiện trên AutocompleteTextView</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1"/>
          <p:cNvSpPr>
            <a:spLocks noChangeArrowheads="1"/>
          </p:cNvSpPr>
          <p:nvPr/>
        </p:nvSpPr>
        <p:spPr bwMode="auto">
          <a:xfrm>
            <a:off x="171360" y="1524000"/>
            <a:ext cx="8996374"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Unicode MS" panose="020B0604020202020204" pitchFamily="34" charset="-128"/>
              </a:rPr>
              <a:t>singleComplete=(AutoCompleteTextView) findViewById(R.id.editauto);</a:t>
            </a:r>
            <a:endParaRPr kumimoji="0" lang="en-US" sz="2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Unicode MS" panose="020B0604020202020204" pitchFamily="34" charset="-128"/>
              </a:rPr>
              <a:t> //Thiết lập để lắng nghe TextChange</a:t>
            </a:r>
            <a:endParaRPr kumimoji="0" lang="en-US" sz="2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Unicode MS" panose="020B0604020202020204" pitchFamily="34" charset="-128"/>
              </a:rPr>
              <a:t> singleComplete.addTextChangedListener(this);</a:t>
            </a:r>
            <a:endParaRPr kumimoji="0" lang="en-US" sz="2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Unicode MS" panose="020B0604020202020204" pitchFamily="34" charset="-128"/>
              </a:rPr>
              <a:t> //Thiết lập ArrayADapter</a:t>
            </a:r>
            <a:endParaRPr kumimoji="0" lang="en-US" sz="2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Unicode MS" panose="020B0604020202020204" pitchFamily="34" charset="-128"/>
              </a:rPr>
              <a:t> singleComplete.setAdapter(</a:t>
            </a:r>
            <a:endParaRPr kumimoji="0" lang="en-US" sz="2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Unicode MS" panose="020B0604020202020204" pitchFamily="34" charset="-128"/>
              </a:rPr>
              <a:t> new</a:t>
            </a:r>
            <a:r>
              <a:rPr kumimoji="0" lang="en-US" sz="2200" b="0" i="0" u="none" strike="noStrike" cap="none" normalizeH="0" baseline="0" smtClean="0">
                <a:ln>
                  <a:noFill/>
                </a:ln>
                <a:solidFill>
                  <a:schemeClr val="tx1"/>
                </a:solidFill>
                <a:effectLst/>
              </a:rPr>
              <a:t> </a:t>
            </a:r>
            <a:r>
              <a:rPr kumimoji="0" lang="en-US" sz="2200" b="0" i="0" u="none" strike="noStrike" cap="none" normalizeH="0" baseline="0" smtClean="0">
                <a:ln>
                  <a:noFill/>
                </a:ln>
                <a:solidFill>
                  <a:schemeClr val="tx1"/>
                </a:solidFill>
                <a:effectLst/>
                <a:latin typeface="Arial Unicode MS" panose="020B0604020202020204" pitchFamily="34" charset="-128"/>
              </a:rPr>
              <a:t>ArrayAdapter&lt;String&gt;</a:t>
            </a:r>
            <a:endParaRPr kumimoji="0" lang="en-US" sz="2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Unicode MS" panose="020B0604020202020204" pitchFamily="34" charset="-128"/>
              </a:rPr>
              <a:t> (</a:t>
            </a:r>
            <a:endParaRPr kumimoji="0" lang="en-US" sz="2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Unicode MS" panose="020B0604020202020204" pitchFamily="34" charset="-128"/>
              </a:rPr>
              <a:t> this,</a:t>
            </a:r>
            <a:endParaRPr kumimoji="0" lang="en-US" sz="2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Unicode MS" panose="020B0604020202020204" pitchFamily="34" charset="-128"/>
              </a:rPr>
              <a:t> android.R.layout.simple_list_item_1,</a:t>
            </a:r>
            <a:endParaRPr kumimoji="0" lang="en-US" sz="2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Unicode MS" panose="020B0604020202020204" pitchFamily="34" charset="-128"/>
              </a:rPr>
              <a:t> arr</a:t>
            </a:r>
            <a:endParaRPr kumimoji="0" lang="en-US" sz="2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Unicode MS" panose="020B0604020202020204" pitchFamily="34" charset="-128"/>
              </a:rPr>
              <a:t> ));</a:t>
            </a:r>
            <a:endParaRPr kumimoji="0" lang="en-US" sz="22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874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9" name="Picture 2" descr="Image result for min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TotalTime>
  <Words>309</Words>
  <Application>Microsoft Office PowerPoint</Application>
  <PresentationFormat>On-screen Show (4:3)</PresentationFormat>
  <Paragraphs>37</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 Unicode MS</vt:lpstr>
      <vt:lpstr>Arial</vt:lpstr>
      <vt:lpstr>Calibri</vt:lpstr>
      <vt:lpstr>Cambria</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525</cp:revision>
  <dcterms:created xsi:type="dcterms:W3CDTF">2011-04-06T04:04:31Z</dcterms:created>
  <dcterms:modified xsi:type="dcterms:W3CDTF">2016-12-24T23:27:01Z</dcterms:modified>
</cp:coreProperties>
</file>