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GridView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nâng cao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thiệu một số giao diện GridView nâng cao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bước tạo Custom ArrayAdapter và ý nghĩa các thành phần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Xử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lý sự kiện trên Custom ArrayAdapter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Cách sử dụng GridView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làm giống ListView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19_grid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76" y="1828800"/>
            <a:ext cx="6705600" cy="453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67</Words>
  <Application>Microsoft Office PowerPoint</Application>
  <PresentationFormat>On-screen Show (4:3)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522</cp:revision>
  <dcterms:created xsi:type="dcterms:W3CDTF">2011-04-06T04:04:31Z</dcterms:created>
  <dcterms:modified xsi:type="dcterms:W3CDTF">2016-12-15T13:45:32Z</dcterms:modified>
</cp:coreProperties>
</file>