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5" r:id="rId5"/>
    <p:sldId id="267" r:id="rId6"/>
    <p:sldId id="264" r:id="rId7"/>
    <p:sldId id="266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DatePicker, TimePicker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sử dụng DatePicker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sử dụng TimePicker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DatePicker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Dùng để xử lý Ngày tháng trong Android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2" descr="http://i.stack.imgur.com/gsPy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600200"/>
            <a:ext cx="2743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DatePicker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4820" y="2514600"/>
            <a:ext cx="888542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DatePickerDialog.OnDateSetListener callBack=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DatePickerDialog.OnDateSetListener()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onDateSet(DatePicker view,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monthOfYear,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dayOfMonth)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.set(Calendar.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,year);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.set(Calendar.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,monthOfYear);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.set(Calendar.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DAY_OF_MONTH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,dayOfMonth);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//hiển thị lại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giao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diện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sdfDate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.getTime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332" y="1269713"/>
            <a:ext cx="759053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=Calendar.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sdfDate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"dd/MM/yyyy"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DatePicker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9321" y="1295400"/>
            <a:ext cx="693972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DatePickerDialog dialog=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DatePickerDialog(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MainActivity.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callBack,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.get(Calendar.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.get(Calendar.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.get(Calendar.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DAY_OF_MONTH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//mở cửa sổ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dialog.show();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TimePicker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Dùng để xử lý giờ - phúc trong Android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4" descr="https://camo.githubusercontent.com/968ac1b84bfe4514fabf2c25c94a1381d3af3973/68747470733a2f2f7261772e6769746875622e636f6d2f7764756c6c6165722f4d6174657269616c4461746554696d655069636b65722f67682d70616765732f696d616765732f74696d655f7069636b657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69" y="1641424"/>
            <a:ext cx="2690031" cy="47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TimePicker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1839" y="1159911"/>
            <a:ext cx="776687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calendarTime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=Calendar.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sdfTime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8091" y="2362200"/>
            <a:ext cx="84582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TimePickerDialog.OnTimeSetListener callBack=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TimePickerDialog.OnTimeSetListener()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onTimeSet(TimePicker view,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hourOfDay,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calendarTime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.set(Calendar.</a:t>
            </a: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,hourOfDay);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calendarTime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.set(Calendar.</a:t>
            </a: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,minute);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txtTime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sdfTime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calendarTime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.getTime()));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TimePicker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5210" y="1600200"/>
            <a:ext cx="71096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TimePickerDialog dialog=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TimePickerDialog(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MainActivity.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callBack,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calendarTime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.get(Calendar.</a:t>
            </a:r>
            <a:r>
              <a:rPr kumimoji="0" 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calendarTime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.get(Calendar.</a:t>
            </a:r>
            <a:r>
              <a:rPr kumimoji="0" 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dialog.show();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105</Words>
  <Application>Microsoft Office PowerPoint</Application>
  <PresentationFormat>On-screen Show (4:3)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541</cp:revision>
  <dcterms:created xsi:type="dcterms:W3CDTF">2011-04-06T04:04:31Z</dcterms:created>
  <dcterms:modified xsi:type="dcterms:W3CDTF">2016-12-14T18:07:42Z</dcterms:modified>
</cp:coreProperties>
</file>