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8" autoAdjust="0"/>
    <p:restoredTop sz="85817" autoAdjust="0"/>
  </p:normalViewPr>
  <p:slideViewPr>
    <p:cSldViewPr>
      <p:cViewPr varScale="1">
        <p:scale>
          <a:sx n="64" d="100"/>
          <a:sy n="64" d="100"/>
        </p:scale>
        <p:origin x="12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676400"/>
            <a:ext cx="83058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7</a:t>
            </a:r>
          </a:p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Xây dựng phần mềm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Quản lý danh bạ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Xây dựng phần mềm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quản lý danh bạ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sử dụng ListView</a:t>
            </a: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553776" y="1752600"/>
            <a:ext cx="2743200" cy="41910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53</Words>
  <Application>Microsoft Office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531</cp:revision>
  <dcterms:created xsi:type="dcterms:W3CDTF">2011-04-06T04:04:31Z</dcterms:created>
  <dcterms:modified xsi:type="dcterms:W3CDTF">2016-12-15T13:50:09Z</dcterms:modified>
</cp:coreProperties>
</file>