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676400"/>
            <a:ext cx="8305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8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Xây dựng phần mềm hiển thị sản phẩm sử dụng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GridView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Xây dựng phần mềm hiển thị sản phẩm sử dụng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Grid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View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76400"/>
            <a:ext cx="303466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57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533</cp:revision>
  <dcterms:created xsi:type="dcterms:W3CDTF">2011-04-06T04:04:31Z</dcterms:created>
  <dcterms:modified xsi:type="dcterms:W3CDTF">2016-12-15T13:58:55Z</dcterms:modified>
</cp:coreProperties>
</file>