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676400"/>
            <a:ext cx="8305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9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nhân viên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nhân viên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2" descr="14_custom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672558" cy="41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50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537</cp:revision>
  <dcterms:created xsi:type="dcterms:W3CDTF">2011-04-06T04:04:31Z</dcterms:created>
  <dcterms:modified xsi:type="dcterms:W3CDTF">2016-12-15T14:00:11Z</dcterms:modified>
</cp:coreProperties>
</file>