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uythanhcse.files.wordpress.com/2013/04/24_intent_0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uythanhcse.files.wordpress.com/2013/04/24_intent_4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uythanhcse.files.wordpress.com/2013/04/24_intent_11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Intent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Intent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công dụng chính của Intent: Khởi động Activity, Khởi động Service,Chuyển thông điệp tới Broadcast Reiceiver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loại Intent: Implicit Intent, Explicit Intent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Intent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92034" y="1295400"/>
            <a:ext cx="819476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</a:pPr>
            <a:r>
              <a:rPr lang="en-US" altLang="en-US" sz="2400" b="1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Intent được sử dụng để truyền tải thông điệp, yêu cầu một hành động xử lý từ thành phần được gọi.</a:t>
            </a:r>
          </a:p>
          <a:p>
            <a:pPr marL="342900" lvl="0" indent="-342900" fontAlgn="base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</a:pPr>
            <a:r>
              <a:rPr lang="en-US" altLang="en-US" sz="2400" b="1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Intent được sử dụng trong ba trường hợp chính:</a:t>
            </a:r>
          </a:p>
          <a:p>
            <a:pPr marL="692150" lvl="1" indent="-23495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Khởi động </a:t>
            </a:r>
            <a:r>
              <a:rPr lang="en-US" altLang="en-US" sz="2400" kern="0">
                <a:solidFill>
                  <a:srgbClr val="3366FF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Activity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 thông qua phương thức </a:t>
            </a:r>
            <a:r>
              <a:rPr lang="en-US" altLang="en-US" sz="2400" kern="0">
                <a:solidFill>
                  <a:srgbClr val="3366FF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startActivity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.</a:t>
            </a:r>
          </a:p>
          <a:p>
            <a:pPr marL="692150" lvl="1" indent="-23495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Khởi động </a:t>
            </a:r>
            <a:r>
              <a:rPr lang="en-US" altLang="en-US" sz="2400" kern="0">
                <a:solidFill>
                  <a:srgbClr val="3366FF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Service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 thông qua phương thức </a:t>
            </a:r>
            <a:r>
              <a:rPr lang="en-US" altLang="en-US" sz="2400" kern="0">
                <a:solidFill>
                  <a:srgbClr val="3366FF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startService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.</a:t>
            </a:r>
          </a:p>
          <a:p>
            <a:pPr marL="692150" lvl="1" indent="-234950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Chuyển thông điệp đến </a:t>
            </a:r>
            <a:r>
              <a:rPr lang="en-US" altLang="en-US" sz="2400" kern="0">
                <a:solidFill>
                  <a:srgbClr val="3366FF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BroadcastReceiver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 thông qua phương thức </a:t>
            </a:r>
            <a:r>
              <a:rPr lang="en-US" altLang="en-US" sz="2400" kern="0">
                <a:solidFill>
                  <a:srgbClr val="3366FF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sendBroadcast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3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Intent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515769" y="116574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được chia làm hai dạng: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Explicit Intent: chỉ định rõ thành phần xử lý thông qua tên lớp, thường được dùng để gọi đến các thành phần trong cùng ứng dụng.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Implicit Intent: không chỉ định rõ thành phần xử lý, thay vào đó bổ sung các thuộc tính như: mô tả hành động, dạng dữ liệu…</a:t>
            </a:r>
          </a:p>
        </p:txBody>
      </p:sp>
      <p:pic>
        <p:nvPicPr>
          <p:cNvPr id="11" name="Picture 1" descr="intent-filters@2x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69" y="3146940"/>
            <a:ext cx="65151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1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Intent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479321" y="119697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Explicit Intent: chỉ cần sử dụng thuộc tính Component.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Khai báo: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Intent(this, &lt;Component&gt;);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 khởi động Activity có tên SecondActivity từ MainActivity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Intent(MainActivty.this, SecondActivity.class);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startActivity(intent);</a:t>
            </a:r>
          </a:p>
        </p:txBody>
      </p:sp>
    </p:spTree>
    <p:extLst>
      <p:ext uri="{BB962C8B-B14F-4D97-AF65-F5344CB8AC3E}">
        <p14:creationId xmlns:p14="http://schemas.microsoft.com/office/powerpoint/2010/main" val="25607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Intent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505776" y="1145753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Implicit Intent: chỉ cần sử dụng thuộc tính Action.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Khai báo: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Intent(&lt;Action&gt;);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 khởi động Activity có thể thực hiện ACTION_VIEW.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new Intent(Intent.ACTION_VIEW);</a:t>
            </a:r>
          </a:p>
          <a:p>
            <a:pPr marL="752475" marR="0" lvl="2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startActivity(intent);</a:t>
            </a:r>
          </a:p>
        </p:txBody>
      </p:sp>
    </p:spTree>
    <p:extLst>
      <p:ext uri="{BB962C8B-B14F-4D97-AF65-F5344CB8AC3E}">
        <p14:creationId xmlns:p14="http://schemas.microsoft.com/office/powerpoint/2010/main" val="14249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Intent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2" descr="24_intent_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3725"/>
            <a:ext cx="58483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2015" y="1280596"/>
            <a:ext cx="371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thuần là mở một Activity khác.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Intent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0375" y="3840163"/>
            <a:ext cx="9144000" cy="457200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 một Activity khác đồng thời truyền dữ liệu qua.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Bạn xem hình Tôi minh họa dưới này: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46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</a:t>
            </a:r>
            <a:endParaRPr kumimoji="0" lang="en-US" sz="15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100" b="0" i="0" u="none" strike="noStrike" cap="none" normalizeH="0" baseline="0">
                <a:ln>
                  <a:noFill/>
                </a:ln>
                <a:solidFill>
                  <a:srgbClr val="046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5100" b="0" i="0" u="none" strike="noStrike" cap="none" normalizeH="0" baseline="0">
                <a:ln>
                  <a:noFill/>
                </a:ln>
                <a:solidFill>
                  <a:srgbClr val="046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5100" b="0" i="0" u="none" strike="noStrike" cap="none" normalizeH="0" baseline="0">
              <a:ln>
                <a:noFill/>
              </a:ln>
              <a:solidFill>
                <a:srgbClr val="04648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24_intent_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8388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Intent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8307" y="1178232"/>
            <a:ext cx="7532896" cy="923330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 một Activity khác đồng thời truyền dữ liệu qua và xử lý kết quả trả về.</a:t>
            </a:r>
            <a:endParaRPr kumimoji="0" lang="en-US" sz="18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Ví dụ này bạn sẽ biết cách xử lý kết quả trả về như thế nào.</a:t>
            </a:r>
            <a:endParaRPr kumimoji="0" lang="en-US" sz="18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Bạn xem hình minh họa:</a:t>
            </a:r>
            <a:endParaRPr kumimoji="0" lang="en-US" sz="18900" b="0" i="0" strike="noStrike" cap="none" normalizeH="0" baseline="0">
              <a:ln>
                <a:noFill/>
              </a:ln>
              <a:solidFill>
                <a:srgbClr val="04648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24_intent_1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07" y="2397432"/>
            <a:ext cx="54578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DC599EA-E531-43D2-B601-DCD286BE1D5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370</Words>
  <Application>Microsoft Office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506</cp:revision>
  <dcterms:created xsi:type="dcterms:W3CDTF">2011-04-06T04:04:31Z</dcterms:created>
  <dcterms:modified xsi:type="dcterms:W3CDTF">2016-12-15T15:01:09Z</dcterms:modified>
</cp:coreProperties>
</file>