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Truyền và nhận dữ liệu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giữa 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Activity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mở một Activity như thế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nào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truyền dữ liệu qua Activity: trực tiếp từ Intent, đóng gói vào Bundle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nhận dữ liệu truyền từ Activity: getIntent()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24_intent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22885"/>
            <a:ext cx="58388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mở một Activity như thế nào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59060" y="1170737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Intent intent =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new </a:t>
            </a:r>
            <a:r>
              <a:rPr lang="en-US" sz="2400">
                <a:latin typeface="Cambria" panose="02040503050406030204" pitchFamily="18" charset="0"/>
              </a:rPr>
              <a:t>Intent(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MainActivty</a:t>
            </a:r>
            <a:r>
              <a:rPr lang="en-US" sz="2400">
                <a:latin typeface="Cambria" panose="02040503050406030204" pitchFamily="18" charset="0"/>
              </a:rPr>
              <a:t>.this, 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SecondActivity</a:t>
            </a:r>
            <a:r>
              <a:rPr lang="en-US" sz="2400">
                <a:latin typeface="Cambria" panose="02040503050406030204" pitchFamily="18" charset="0"/>
              </a:rPr>
              <a:t>.class);</a:t>
            </a:r>
          </a:p>
          <a:p>
            <a:r>
              <a:rPr lang="en-US" sz="2400">
                <a:latin typeface="Cambria" panose="02040503050406030204" pitchFamily="18" charset="0"/>
              </a:rPr>
              <a:t>startActivity(intent);</a:t>
            </a:r>
          </a:p>
        </p:txBody>
      </p:sp>
    </p:spTree>
    <p:extLst>
      <p:ext uri="{BB962C8B-B14F-4D97-AF65-F5344CB8AC3E}">
        <p14:creationId xmlns:p14="http://schemas.microsoft.com/office/powerpoint/2010/main" val="33441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truyền dữ liệu qua Activity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Có hai cách gửi dữ liệu vào Intent:</a:t>
            </a:r>
          </a:p>
          <a:p>
            <a:pPr marL="692150" marR="0" lvl="1" indent="-23495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Trực tiếp:</a:t>
            </a:r>
          </a:p>
          <a:p>
            <a:pPr marL="987425" marR="0" lvl="2" indent="-180975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mbria" panose="02040503050406030204" pitchFamily="18" charset="0"/>
              </a:rPr>
              <a:t>Dùng phương thức putExtra(Key, Value) thiết lập trực tiếp vào Intent.</a:t>
            </a:r>
          </a:p>
          <a:p>
            <a:pPr marL="692150" marR="0" lvl="1" indent="-23495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  <a:tabLst/>
              <a:defRPr/>
            </a:pPr>
            <a:r>
              <a: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mbria" panose="02040503050406030204" pitchFamily="18" charset="0"/>
              </a:rPr>
              <a:t>Thông qua Bundle</a:t>
            </a:r>
          </a:p>
          <a:p>
            <a:pPr marL="987425" marR="0" lvl="2" indent="-180975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mbria" panose="02040503050406030204" pitchFamily="18" charset="0"/>
              </a:rPr>
              <a:t>Tạo đối tượng Bundle, dùng phương thức set&lt;KDL&gt;(Key, Value) vào đối tượng Bundle</a:t>
            </a:r>
          </a:p>
          <a:p>
            <a:pPr marL="987425" marR="0" lvl="2" indent="-180975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66999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mbria" panose="02040503050406030204" pitchFamily="18" charset="0"/>
              </a:rPr>
              <a:t>Dùng phương thức putExtras() gửi Bundle vào Intent.</a:t>
            </a:r>
          </a:p>
        </p:txBody>
      </p:sp>
    </p:spTree>
    <p:extLst>
      <p:ext uri="{BB962C8B-B14F-4D97-AF65-F5344CB8AC3E}">
        <p14:creationId xmlns:p14="http://schemas.microsoft.com/office/powerpoint/2010/main" val="3501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truyền dữ liệu qua Activity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234950" eaLnBrk="1" hangingPunct="1">
              <a:spcBef>
                <a:spcPct val="25000"/>
              </a:spcBef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dụ: gửi số nguyên x vào Intent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Trực tiếp: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intent.putExtra(“SoNguyenX”, x);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Thông qua Bundle: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Bundle bundle = new Bundle();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bundle.putInt(“SoNguyenX”, x);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intent.putExtras(bundle);</a:t>
            </a:r>
          </a:p>
        </p:txBody>
      </p:sp>
    </p:spTree>
    <p:extLst>
      <p:ext uri="{BB962C8B-B14F-4D97-AF65-F5344CB8AC3E}">
        <p14:creationId xmlns:p14="http://schemas.microsoft.com/office/powerpoint/2010/main" val="26123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nhận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dữ liệu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234950" eaLnBrk="1" hangingPunct="1">
              <a:spcBef>
                <a:spcPct val="25000"/>
              </a:spcBef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Truy xuất dữ liệu trực tiếp Extras: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Dùng phương thức get&lt;KDL&gt;Extra(Key, DefaultValue) để truy xuất dữ liệu Intent.</a:t>
            </a:r>
          </a:p>
          <a:p>
            <a:pPr indent="-234950" eaLnBrk="1" hangingPunct="1">
              <a:spcBef>
                <a:spcPct val="25000"/>
              </a:spcBef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Thông qua Bundle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Dùng phương thức getExtras() để truy xuất đối tượng Bundle trong Intent.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Dùng phương thức get&lt;KDL&gt;(Key, DefaultValue) để truy xuất dữ liệu trong Bundle.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rgbClr val="330066"/>
              </a:buClr>
              <a:buSzPct val="90000"/>
              <a:buFont typeface="Wingdings" pitchFamily="2" charset="2"/>
              <a:buChar char="q"/>
              <a:tabLst/>
              <a:defRPr/>
            </a:pPr>
            <a:endParaRPr kumimoji="0" lang="en-US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1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638800" cy="508000"/>
            <a:chOff x="789624" y="1191463"/>
            <a:chExt cx="56388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4378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</a:t>
              </a:r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nhận </a:t>
              </a:r>
              <a:r>
                <a:rPr lang="vi-VN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dữ liệu</a:t>
              </a:r>
              <a:endParaRPr lang="vi-VN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  <a:ea typeface="MS PGothic" panose="020B0600070205080204" pitchFamily="34" charset="-128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  <a:ea typeface="MS PGothic" panose="020B0600070205080204" pitchFamily="34" charset="-128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234950" eaLnBrk="1" hangingPunct="1">
              <a:spcBef>
                <a:spcPct val="25000"/>
              </a:spcBef>
              <a:buClr>
                <a:srgbClr val="333399"/>
              </a:buClr>
              <a:buSzTx/>
              <a:buFont typeface="Times New Roman" panose="02020603050405020304" pitchFamily="18" charset="0"/>
              <a:buChar char="●"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Ví dụ: truy xuất số nguyên được gửi trong Intent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Trực tiếp: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 = getIntent();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 soNguyenX = intent.getIntExtra(“SoNguyenX”, 0);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Thông qua Bundle: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Intent intent = getIntent();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Bundle bundle = intent.getExtras();</a:t>
            </a:r>
          </a:p>
          <a:p>
            <a:pPr lvl="1" indent="-180975" eaLnBrk="1" hangingPunct="1">
              <a:buClr>
                <a:srgbClr val="669999"/>
              </a:buClr>
              <a:buFont typeface="Wingdings" panose="05000000000000000000" pitchFamily="2" charset="2"/>
              <a:buNone/>
            </a:pPr>
            <a:r>
              <a:rPr kumimoji="0" lang="en-US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</a:rPr>
              <a:t>int soNguyenX = bundle.getInt(“SoNguyenX”, 0);</a:t>
            </a:r>
          </a:p>
        </p:txBody>
      </p:sp>
    </p:spTree>
    <p:extLst>
      <p:ext uri="{BB962C8B-B14F-4D97-AF65-F5344CB8AC3E}">
        <p14:creationId xmlns:p14="http://schemas.microsoft.com/office/powerpoint/2010/main" val="2470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307</Words>
  <Application>Microsoft Office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MS PGothic</vt:lpstr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512</cp:revision>
  <dcterms:created xsi:type="dcterms:W3CDTF">2011-04-06T04:04:31Z</dcterms:created>
  <dcterms:modified xsi:type="dcterms:W3CDTF">2016-12-15T15:22:12Z</dcterms:modified>
</cp:coreProperties>
</file>