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5" r:id="rId6"/>
    <p:sldId id="26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79354" autoAdjust="0"/>
  </p:normalViewPr>
  <p:slideViewPr>
    <p:cSldViewPr>
      <p:cViewPr varScale="1">
        <p:scale>
          <a:sx n="74" d="100"/>
          <a:sy n="74" d="100"/>
        </p:scale>
        <p:origin x="9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Truyền dữ liệu và tự động lắng nghe kết quả trả về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giữa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Activity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Hiểu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và sử dụng được startActivityForResult, setResult</a:t>
            </a:r>
          </a:p>
          <a:p>
            <a:pPr lvl="0" algn="just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Nắm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được quy trình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bước gửi,nhận và lắng nghe kết quả trả về.</a:t>
            </a:r>
          </a:p>
          <a:p>
            <a:pPr lvl="0" algn="just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Vận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dụng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F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oreground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ifetime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lắng nghe kết quả trả về 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bước gửi và phản hồi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Việc gửi và phản hồi Intent trong Activity được chia làm 3 bước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Bước 1: Gửi Intent thông qua phương thức </a:t>
            </a: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startActivityForResult()</a:t>
            </a: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bao gồm 2 tham số: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Intent: dữ liệu cần gửi để xử lý.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requestCode: mã yêu cầu xử lý từ phía gửi.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Bước 2: Nhận và xử lý Intent, sau đó xác nhận thông tin phản hồi thông qua phương thức </a:t>
            </a: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setResult() </a:t>
            </a: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trong thành phần ứng dụng phản hồi.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Khởi tạo đối tượng Intent, thiết lập các thuộc tính cần thiết: action, category…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Gửi dữ liệu phản hồi trực tiếp vào Intent hoặc thông qua biến Bundle.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Gọi phương thức setResult với tham số truyền vào là Intent.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Bước 3: Gọi phương thức onActivityResult() truy xuất ba tham số: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requestCode: mã yêu cầu giải quyết với intent tương ứng.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resultCode: mã kết quả nhận về từ phía phản hồi.</a:t>
            </a:r>
          </a:p>
          <a:p>
            <a:pPr marL="987425" marR="0" lvl="2" indent="-180975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Intent: dữ liệu nhận về từ phía phản hồi.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61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bước gửi và phản hồi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973138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Mô hình hoạt động: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			startActivtyForResult(intent)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					</a:t>
            </a: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AD5C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getIntent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AD5C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				      setResult(intent)	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			 onActivityResult(intent)</a:t>
            </a:r>
            <a:endParaRPr kumimoji="0" lang="en-US" altLang="en-US" sz="1600" b="1" i="0" u="none" strike="noStrike" kern="0" cap="none" spc="0" normalizeH="0" baseline="0" noProof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  <p:cxnSp>
        <p:nvCxnSpPr>
          <p:cNvPr id="11" name="Straight Arrow Connector 3"/>
          <p:cNvCxnSpPr>
            <a:cxnSpLocks noChangeShapeType="1"/>
          </p:cNvCxnSpPr>
          <p:nvPr/>
        </p:nvCxnSpPr>
        <p:spPr bwMode="auto">
          <a:xfrm>
            <a:off x="2916238" y="2276475"/>
            <a:ext cx="3311525" cy="0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063" y="1844675"/>
            <a:ext cx="2089150" cy="2520950"/>
          </a:xfrm>
          <a:prstGeom prst="rect">
            <a:avLst/>
          </a:prstGeom>
          <a:solidFill>
            <a:srgbClr val="CCCC00"/>
          </a:soli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SendActivity</a:t>
            </a: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requestCode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27763" y="1844675"/>
            <a:ext cx="2089150" cy="2520950"/>
          </a:xfrm>
          <a:prstGeom prst="rect">
            <a:avLst/>
          </a:prstGeom>
          <a:solidFill>
            <a:srgbClr val="AD5CFF"/>
          </a:soli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Receive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Activity</a:t>
            </a: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resultCode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916238" y="3357563"/>
            <a:ext cx="3240087" cy="0"/>
          </a:xfrm>
          <a:prstGeom prst="straightConnector1">
            <a:avLst/>
          </a:prstGeom>
          <a:noFill/>
          <a:ln w="9525" cap="flat" cmpd="sng" algn="ctr">
            <a:solidFill>
              <a:srgbClr val="330066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10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Ví dụ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6" y="2506402"/>
            <a:ext cx="2647950" cy="2228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820" y="930570"/>
            <a:ext cx="261937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429000"/>
            <a:ext cx="2609850" cy="28479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153726" y="2209800"/>
            <a:ext cx="177165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54309" y="2554084"/>
            <a:ext cx="94091" cy="87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381000"/>
            <a:ext cx="0" cy="609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990600"/>
            <a:ext cx="92202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2960" y="50220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MainActivity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5715000" y="526892"/>
            <a:ext cx="195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XuLyUocSoActivity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146469" y="130391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Bước 1:</a:t>
            </a:r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754779" y="1801901"/>
            <a:ext cx="225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startActivityForResult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8309" y="127715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Bước 2:</a:t>
            </a:r>
            <a:endParaRPr lang="en-US" b="1"/>
          </a:p>
        </p:txBody>
      </p:sp>
      <p:sp>
        <p:nvSpPr>
          <p:cNvPr id="14" name="Rectangle 13"/>
          <p:cNvSpPr/>
          <p:nvPr/>
        </p:nvSpPr>
        <p:spPr>
          <a:xfrm>
            <a:off x="4923671" y="19233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setResult(115,intent);</a:t>
            </a:r>
          </a:p>
          <a:p>
            <a:r>
              <a:rPr lang="en-US" smtClean="0"/>
              <a:t>finish</a:t>
            </a:r>
            <a:r>
              <a:rPr lang="en-US"/>
              <a:t>();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64190" y="1801901"/>
            <a:ext cx="135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(intent,113);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418" y="354913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Bước 3:</a:t>
            </a:r>
            <a:endParaRPr lang="en-US" b="1"/>
          </a:p>
        </p:txBody>
      </p:sp>
      <p:sp>
        <p:nvSpPr>
          <p:cNvPr id="17" name="Rectangle 16"/>
          <p:cNvSpPr/>
          <p:nvPr/>
        </p:nvSpPr>
        <p:spPr>
          <a:xfrm>
            <a:off x="146469" y="394546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onActivityResult(</a:t>
            </a:r>
          </a:p>
          <a:p>
            <a:r>
              <a:rPr lang="en-US"/>
              <a:t>            int requestCode,</a:t>
            </a:r>
          </a:p>
          <a:p>
            <a:r>
              <a:rPr lang="en-US"/>
              <a:t>            int </a:t>
            </a:r>
            <a:r>
              <a:rPr lang="en-US"/>
              <a:t>resultCode</a:t>
            </a:r>
            <a:r>
              <a:rPr lang="en-US" smtClean="0"/>
              <a:t>,</a:t>
            </a:r>
          </a:p>
          <a:p>
            <a:r>
              <a:rPr lang="en-US"/>
              <a:t> </a:t>
            </a:r>
            <a:r>
              <a:rPr lang="en-US" smtClean="0"/>
              <a:t>         </a:t>
            </a:r>
            <a:r>
              <a:rPr lang="en-US"/>
              <a:t>Intent data)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057400" y="2057400"/>
            <a:ext cx="1752600" cy="228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209800" y="2244906"/>
            <a:ext cx="3814510" cy="2423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69267" y="2241426"/>
            <a:ext cx="4968211" cy="2741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6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624D36E-5199-4F4B-82F3-96E585BF209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586CEB5E-0C59-4DE2-9112-053D623A0C8C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312</Words>
  <Application>Microsoft Office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MS PGothic</vt:lpstr>
      <vt:lpstr>MS PGothic</vt:lpstr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509</cp:revision>
  <dcterms:created xsi:type="dcterms:W3CDTF">2011-04-06T04:04:31Z</dcterms:created>
  <dcterms:modified xsi:type="dcterms:W3CDTF">2016-12-25T16:48:16Z</dcterms:modified>
</cp:coreProperties>
</file>