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4" r:id="rId4"/>
    <p:sldId id="268" r:id="rId5"/>
    <p:sldId id="267" r:id="rId6"/>
    <p:sldId id="265" r:id="rId7"/>
    <p:sldId id="266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8" autoAdjust="0"/>
    <p:restoredTop sz="83024" autoAdjust="0"/>
  </p:normalViewPr>
  <p:slideViewPr>
    <p:cSldViewPr>
      <p:cViewPr varScale="1">
        <p:scale>
          <a:sx n="78" d="100"/>
          <a:sy n="78" d="100"/>
        </p:scale>
        <p:origin x="8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Dùng Implicit Intent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để gọi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điện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thoại,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nhắn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tin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Sử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dụng Implicit Intent để: 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hực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hiện ACTION_DIAL 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T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hực hiện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ACTION_CALL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Thực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hiện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SMS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5936" y="14478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Uri uri=Uri.parse("</a:t>
            </a:r>
            <a:r>
              <a:rPr lang="en-US" smtClean="0">
                <a:solidFill>
                  <a:srgbClr val="FF0000"/>
                </a:solidFill>
              </a:rPr>
              <a:t>tel</a:t>
            </a:r>
            <a:r>
              <a:rPr lang="en-US" smtClean="0">
                <a:solidFill>
                  <a:srgbClr val="FF0000"/>
                </a:solidFill>
              </a:rPr>
              <a:t>:</a:t>
            </a:r>
            <a:r>
              <a:rPr lang="en-US" smtClean="0"/>
              <a:t>0987773061");</a:t>
            </a:r>
            <a:endParaRPr lang="en-US"/>
          </a:p>
          <a:p>
            <a:r>
              <a:rPr lang="en-US"/>
              <a:t> Intent i=new </a:t>
            </a:r>
            <a:r>
              <a:rPr lang="en-US" smtClean="0"/>
              <a:t>Intent(Intent.ACTION_DIAL, </a:t>
            </a:r>
            <a:r>
              <a:rPr lang="en-US"/>
              <a:t>uri);</a:t>
            </a:r>
          </a:p>
          <a:p>
            <a:r>
              <a:rPr lang="en-US"/>
              <a:t> startActivity(i);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6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ACTION_DIAL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8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900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5776" y="12954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Uri uri=Uri.parse("</a:t>
            </a:r>
            <a:r>
              <a:rPr lang="en-US">
                <a:solidFill>
                  <a:srgbClr val="FF0000"/>
                </a:solidFill>
              </a:rPr>
              <a:t>tel:</a:t>
            </a:r>
            <a:r>
              <a:rPr lang="en-US"/>
              <a:t>0987773061");</a:t>
            </a:r>
          </a:p>
          <a:p>
            <a:r>
              <a:rPr lang="en-US" smtClean="0"/>
              <a:t> </a:t>
            </a:r>
            <a:r>
              <a:rPr lang="en-US"/>
              <a:t>Intent i=new Intent(Intent</a:t>
            </a:r>
            <a:r>
              <a:rPr lang="en-US">
                <a:solidFill>
                  <a:srgbClr val="FF0000"/>
                </a:solidFill>
              </a:rPr>
              <a:t>.ACTION_CALL</a:t>
            </a:r>
            <a:r>
              <a:rPr lang="en-US"/>
              <a:t>, uri);</a:t>
            </a:r>
          </a:p>
          <a:p>
            <a:r>
              <a:rPr lang="en-US"/>
              <a:t> startActivity(i);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6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ACTION_</a:t>
              </a:r>
              <a:r>
                <a:rPr lang="en-US" sz="2400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CALL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8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660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5776" y="13716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Times New Roman" panose="02020603050405020304" pitchFamily="18" charset="0"/>
              </a:rPr>
              <a:t>final </a:t>
            </a:r>
            <a:r>
              <a:rPr lang="en-US" b="1">
                <a:solidFill>
                  <a:srgbClr val="800000"/>
                </a:solidFill>
                <a:latin typeface="Times New Roman" panose="02020603050405020304" pitchFamily="18" charset="0"/>
              </a:rPr>
              <a:t>SmsManager</a:t>
            </a:r>
            <a:r>
              <a:rPr lang="en-US">
                <a:solidFill>
                  <a:srgbClr val="800000"/>
                </a:solidFill>
                <a:latin typeface="Times New Roman" panose="02020603050405020304" pitchFamily="18" charset="0"/>
              </a:rPr>
              <a:t> 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sms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</a:rPr>
              <a:t> </a:t>
            </a:r>
            <a:r>
              <a:rPr lang="en-US">
                <a:solidFill>
                  <a:srgbClr val="333333"/>
                </a:solidFill>
                <a:latin typeface="Times New Roman" panose="02020603050405020304" pitchFamily="18" charset="0"/>
              </a:rPr>
              <a:t>= </a:t>
            </a:r>
            <a:r>
              <a:rPr lang="en-US" b="1">
                <a:solidFill>
                  <a:srgbClr val="800000"/>
                </a:solidFill>
                <a:latin typeface="Times New Roman" panose="02020603050405020304" pitchFamily="18" charset="0"/>
              </a:rPr>
              <a:t>SmsManager</a:t>
            </a:r>
            <a:r>
              <a:rPr lang="en-US">
                <a:solidFill>
                  <a:srgbClr val="333333"/>
                </a:solidFill>
                <a:latin typeface="Times New Roman" panose="02020603050405020304" pitchFamily="18" charset="0"/>
              </a:rPr>
              <a:t>.getDefault();</a:t>
            </a:r>
          </a:p>
          <a:p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sms</a:t>
            </a:r>
            <a:r>
              <a:rPr lang="en-US">
                <a:solidFill>
                  <a:srgbClr val="333333"/>
                </a:solidFill>
                <a:latin typeface="Times New Roman" panose="02020603050405020304" pitchFamily="18" charset="0"/>
              </a:rPr>
              <a:t>.sendTextMessage(  </a:t>
            </a:r>
            <a:r>
              <a:rPr lang="en-US" u="sng">
                <a:solidFill>
                  <a:srgbClr val="333333"/>
                </a:solidFill>
                <a:latin typeface="Times New Roman" panose="02020603050405020304" pitchFamily="18" charset="0"/>
              </a:rPr>
              <a:t>“0987773061″, null, “Hello teo teo!”, null, null);</a:t>
            </a:r>
            <a:endParaRPr lang="en-US" b="0" i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6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Thực hiện SMS</a:t>
              </a:r>
              <a:endParaRPr lang="vi-VN" sz="24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8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691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97089"/>
            <a:ext cx="838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public void sendSms(MyContact c</a:t>
            </a:r>
            <a:r>
              <a:rPr lang="en-US" smtClean="0"/>
              <a:t>) </a:t>
            </a:r>
            <a:r>
              <a:rPr lang="en-US"/>
              <a:t>{</a:t>
            </a:r>
          </a:p>
          <a:p>
            <a:r>
              <a:rPr lang="en-US"/>
              <a:t> //lấy mặc định SmsManager</a:t>
            </a:r>
          </a:p>
          <a:p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final SmsManager </a:t>
            </a:r>
            <a:r>
              <a:rPr lang="en-US">
                <a:solidFill>
                  <a:srgbClr val="002060"/>
                </a:solidFill>
              </a:rPr>
              <a:t>sms</a:t>
            </a:r>
            <a:r>
              <a:rPr lang="en-US">
                <a:solidFill>
                  <a:srgbClr val="FF0000"/>
                </a:solidFill>
              </a:rPr>
              <a:t> = SmsManager.getDefault();</a:t>
            </a:r>
          </a:p>
          <a:p>
            <a:r>
              <a:rPr lang="en-US"/>
              <a:t> Intent msgSent = </a:t>
            </a:r>
            <a:r>
              <a:rPr lang="en-US">
                <a:solidFill>
                  <a:srgbClr val="002060"/>
                </a:solidFill>
              </a:rPr>
              <a:t>new</a:t>
            </a:r>
            <a:r>
              <a:rPr lang="en-US"/>
              <a:t> Intent("</a:t>
            </a:r>
            <a:r>
              <a:rPr lang="en-US">
                <a:solidFill>
                  <a:srgbClr val="FF0000"/>
                </a:solidFill>
              </a:rPr>
              <a:t>ACTION_MSG_SENT</a:t>
            </a:r>
            <a:r>
              <a:rPr lang="en-US"/>
              <a:t>");</a:t>
            </a:r>
          </a:p>
          <a:p>
            <a:r>
              <a:rPr lang="en-US"/>
              <a:t> //Khai báo pendingintent để kiểm tra kết quả</a:t>
            </a:r>
          </a:p>
          <a:p>
            <a:r>
              <a:rPr lang="en-US"/>
              <a:t> final </a:t>
            </a:r>
            <a:r>
              <a:rPr lang="en-US">
                <a:solidFill>
                  <a:srgbClr val="FF0000"/>
                </a:solidFill>
              </a:rPr>
              <a:t>PendingIntent</a:t>
            </a:r>
            <a:r>
              <a:rPr lang="en-US"/>
              <a:t> pendingMsgSent =</a:t>
            </a:r>
          </a:p>
          <a:p>
            <a:r>
              <a:rPr lang="en-US"/>
              <a:t> PendingIntent.getBroadcast(this, 0, msgSent, 0);</a:t>
            </a:r>
          </a:p>
          <a:p>
            <a:r>
              <a:rPr lang="en-US"/>
              <a:t> registerReceiver(new BroadcastReceiver() {</a:t>
            </a:r>
          </a:p>
          <a:p>
            <a:r>
              <a:rPr lang="en-US"/>
              <a:t> public void onReceive(Context context, Intent intent) {</a:t>
            </a:r>
          </a:p>
          <a:p>
            <a:r>
              <a:rPr lang="en-US" smtClean="0"/>
              <a:t>   </a:t>
            </a:r>
            <a:r>
              <a:rPr lang="en-US"/>
              <a:t>int result = getResultCode();</a:t>
            </a:r>
          </a:p>
          <a:p>
            <a:r>
              <a:rPr lang="en-US"/>
              <a:t> </a:t>
            </a:r>
            <a:r>
              <a:rPr lang="en-US" smtClean="0"/>
              <a:t>  String </a:t>
            </a:r>
            <a:r>
              <a:rPr lang="en-US"/>
              <a:t>msg="Send OK";</a:t>
            </a:r>
          </a:p>
          <a:p>
            <a:r>
              <a:rPr lang="en-US"/>
              <a:t> </a:t>
            </a:r>
            <a:r>
              <a:rPr lang="en-US" smtClean="0"/>
              <a:t>  if </a:t>
            </a:r>
            <a:r>
              <a:rPr lang="en-US"/>
              <a:t>(result != Activity.RESULT_OK</a:t>
            </a:r>
            <a:r>
              <a:rPr lang="en-US" smtClean="0"/>
              <a:t>) </a:t>
            </a:r>
            <a:r>
              <a:rPr lang="en-US"/>
              <a:t>msg="Send failed</a:t>
            </a:r>
            <a:r>
              <a:rPr lang="en-US" smtClean="0"/>
              <a:t>";</a:t>
            </a:r>
          </a:p>
          <a:p>
            <a:r>
              <a:rPr lang="en-US" smtClean="0"/>
              <a:t>   Toast.makeText(MySMSActivity.this</a:t>
            </a:r>
            <a:r>
              <a:rPr lang="en-US"/>
              <a:t>, msg</a:t>
            </a:r>
            <a:r>
              <a:rPr lang="en-US" smtClean="0"/>
              <a:t>, </a:t>
            </a:r>
            <a:r>
              <a:rPr lang="en-US"/>
              <a:t>Toast.LENGTH_LONG).show();</a:t>
            </a:r>
          </a:p>
          <a:p>
            <a:r>
              <a:rPr lang="en-US"/>
              <a:t> }</a:t>
            </a:r>
          </a:p>
          <a:p>
            <a:r>
              <a:rPr lang="en-US"/>
              <a:t> }, new IntentFilter("ACTION_MSG_SENT"));</a:t>
            </a:r>
          </a:p>
          <a:p>
            <a:r>
              <a:rPr lang="en-US"/>
              <a:t> //Gọi hàm gửi tin nhắn đi</a:t>
            </a:r>
          </a:p>
          <a:p>
            <a:r>
              <a:rPr lang="en-US"/>
              <a:t> sms.sendTextMessage</a:t>
            </a:r>
            <a:r>
              <a:rPr lang="en-US" smtClean="0"/>
              <a:t>(“0987773061”, </a:t>
            </a:r>
            <a:r>
              <a:rPr lang="en-US"/>
              <a:t>null, </a:t>
            </a:r>
            <a:r>
              <a:rPr lang="en-US" smtClean="0"/>
              <a:t>“xin chào", </a:t>
            </a:r>
            <a:r>
              <a:rPr lang="en-US"/>
              <a:t>pendingMsgSent, null);</a:t>
            </a:r>
          </a:p>
          <a:p>
            <a:r>
              <a:rPr lang="en-US"/>
              <a:t> finish();</a:t>
            </a:r>
          </a:p>
          <a:p>
            <a:r>
              <a:rPr lang="en-US"/>
              <a:t> 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4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Thực hiện SMS</a:t>
              </a:r>
              <a:endParaRPr lang="vi-VN" sz="24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6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319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47800" y="1066800"/>
            <a:ext cx="3581400" cy="434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52600" y="1752600"/>
            <a:ext cx="2286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0987773061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8952" y="122503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Nhập số phone: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2145268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Nội dung tin nhắn: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2537936"/>
            <a:ext cx="2286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Chào ông</a:t>
            </a:r>
          </a:p>
          <a:p>
            <a:r>
              <a:rPr lang="en-US"/>
              <a:t>Ông còn khỏe chứ…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89082" y="342900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Gọi luôn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86200" y="342900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Gửi tin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61241" y="3398966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Quay số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034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264</Words>
  <Application>Microsoft Office PowerPoint</Application>
  <PresentationFormat>On-screen Show (4:3)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526</cp:revision>
  <dcterms:created xsi:type="dcterms:W3CDTF">2011-04-06T04:04:31Z</dcterms:created>
  <dcterms:modified xsi:type="dcterms:W3CDTF">2016-12-26T00:31:00Z</dcterms:modified>
</cp:coreProperties>
</file>