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10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Viết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phần mềm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lấy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hình ảnh từ thiết bị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5776" y="1174485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Viết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phần mềm lấy hình ảnh từ thiết bị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1" y="1755466"/>
            <a:ext cx="2492479" cy="4668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61" y="1755466"/>
            <a:ext cx="2554520" cy="466832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667000" y="2971800"/>
            <a:ext cx="22583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52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514</cp:revision>
  <dcterms:created xsi:type="dcterms:W3CDTF">2011-04-06T04:04:31Z</dcterms:created>
  <dcterms:modified xsi:type="dcterms:W3CDTF">2016-12-15T15:52:53Z</dcterms:modified>
</cp:coreProperties>
</file>