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80" d="100"/>
          <a:sy n="80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11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phần mềm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Sản phẩm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1295400"/>
            <a:ext cx="5943600" cy="3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37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536</cp:revision>
  <dcterms:created xsi:type="dcterms:W3CDTF">2011-04-06T04:04:31Z</dcterms:created>
  <dcterms:modified xsi:type="dcterms:W3CDTF">2016-12-27T16:47:49Z</dcterms:modified>
</cp:coreProperties>
</file>