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0456" autoAdjust="0"/>
  </p:normalViewPr>
  <p:slideViewPr>
    <p:cSldViewPr>
      <p:cViewPr varScale="1">
        <p:scale>
          <a:sx n="75" d="100"/>
          <a:sy n="75" d="100"/>
        </p:scale>
        <p:origin x="9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12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Viết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phần mềm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lý File trong Android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45498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Viết phần mềm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lý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File trong Android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5776" y="2538710"/>
            <a:ext cx="5285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>
                <a:solidFill>
                  <a:srgbClr val="222222"/>
                </a:solidFill>
                <a:latin typeface="arial" panose="020B0604020202020204" pitchFamily="34" charset="0"/>
              </a:rPr>
              <a:t>Các em chú ý bổ sung thêm:</a:t>
            </a:r>
            <a:endParaRPr lang="en-US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- Thêm, sửa , xóa tập tin</a:t>
            </a:r>
          </a:p>
          <a:p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- Copy - di chuyển</a:t>
            </a:r>
          </a:p>
          <a:p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- Hỗ trợ xem nhiều định dạng tập tin phổ biến: PDF, Word,excel, html, image</a:t>
            </a:r>
            <a:endParaRPr lang="en-U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44" y="930570"/>
            <a:ext cx="2667000" cy="490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cxnSp>
        <p:nvCxnSpPr>
          <p:cNvPr id="14" name="Straight Arrow Connector 13"/>
          <p:cNvCxnSpPr/>
          <p:nvPr/>
        </p:nvCxnSpPr>
        <p:spPr>
          <a:xfrm flipV="1">
            <a:off x="3196164" y="3505200"/>
            <a:ext cx="1877376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6" y="1170737"/>
            <a:ext cx="2685308" cy="49377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543560"/>
            <a:ext cx="31908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57200"/>
            <a:ext cx="31908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94</Words>
  <Application>Microsoft Office PowerPoint</Application>
  <PresentationFormat>On-screen Show (4:3)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523</cp:revision>
  <dcterms:created xsi:type="dcterms:W3CDTF">2011-04-06T04:04:31Z</dcterms:created>
  <dcterms:modified xsi:type="dcterms:W3CDTF">2016-12-27T22:56:36Z</dcterms:modified>
</cp:coreProperties>
</file>