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91155" autoAdjust="0"/>
  </p:normalViewPr>
  <p:slideViewPr>
    <p:cSldViewPr>
      <p:cViewPr varScale="1">
        <p:scale>
          <a:sx n="85" d="100"/>
          <a:sy n="85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giải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4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800"/>
            <a:ext cx="5334000" cy="2590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3806680"/>
            <a:ext cx="863822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khởi động chương trình sẽ load danh sách danh mục sản phẩm vào Spinner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Mỗi lần chọn Danh mục sản phẩm, chương trình sẽ hiển thị danh sách sản phẩm của danh mục đang chọn vào GridView (xem hình)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người sử dụng nhập 1 tên sản phẩm mới vào AutoCompleteTextView và chọn nút Nhập thì chương trình sẽ đưa sản phẩm mới này vào đúng danh mục đang chọn; cập nhập vào AutoComplete và đồng thời cập nhật vào GridView (2 chỗ cập nhật)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Mỗi lần chọn từng phần tử trong GridView, chương trình sẽ dùng Alert Dialog để hiển thị thông tin chi tiết cho từng phần tử.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08" y="2057400"/>
            <a:ext cx="56102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3: Viết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phần mềm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lý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Album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8" y="1578177"/>
            <a:ext cx="3352800" cy="28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5505" y="1586001"/>
            <a:ext cx="477152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Phải tạo Album trước khi vào chức năng quản lý bài hát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chọn chức năng thêm Album, chương trình sẽ xuất hiện màn hình dưới đây (chú ý mở dưới dạng Dialog):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2"/>
          <a:stretch/>
        </p:blipFill>
        <p:spPr bwMode="auto">
          <a:xfrm>
            <a:off x="5181600" y="3271078"/>
            <a:ext cx="2895600" cy="2470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921777" y="5830688"/>
            <a:ext cx="4572000" cy="6359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Chọn “lưu album này” để lưu,  chọn xóa trắng để xóa dữ liệu vừa nhập, focus tới mã.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04800" y="1163242"/>
            <a:ext cx="84582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chọn “xem danh sách album”, chương trình sẽ mở một màn hình mới để hiển thị danh sách Album đã tạo – chú ý dùng CustomLayout cho ListView: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76" y="1892672"/>
            <a:ext cx="2999424" cy="1536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24776" y="3487613"/>
            <a:ext cx="863822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chọn từng Album trong danh sách, sẽ hiển thị màn hình cho phép chỉnh sửa Album: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76" y="3898494"/>
            <a:ext cx="2770824" cy="23499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62851" y="5001456"/>
            <a:ext cx="3879460" cy="352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Chọn Update để cập nhật lại Album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81066" y="1208212"/>
            <a:ext cx="855813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nhấn Thật Lâu (Long time) vào từng Album trong danh sách, chương trình sẽ hiển thị Alert Dialog hỏi xem có muốn xóa Album này hay không?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33" y="2091546"/>
            <a:ext cx="2743200" cy="29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04800" y="1099370"/>
            <a:ext cx="86106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Chọn Có để xóa album muốn xóa, chọn Không để trở về màn hình xem danh sách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chọn chức năng “quản lý bài hát” ở màn hình chính chương trình sẽ hiển thị: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92961"/>
            <a:ext cx="2743200" cy="2916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29576" y="5073867"/>
            <a:ext cx="833342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Load danh sách album vào Spinner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Sử dụng DatePickerDialog để chọ ngày ra đĩa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Chọn “Thêm bài hát” để đưa bài hát mới vào ListView bên dưới.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409</Words>
  <Application>Microsoft Office PowerPoint</Application>
  <PresentationFormat>On-screen Show (4:3)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501</cp:revision>
  <dcterms:created xsi:type="dcterms:W3CDTF">2011-04-06T04:04:31Z</dcterms:created>
  <dcterms:modified xsi:type="dcterms:W3CDTF">2016-12-27T16:40:32Z</dcterms:modified>
</cp:coreProperties>
</file>