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8" autoAdjust="0"/>
    <p:restoredTop sz="95578" autoAdjust="0"/>
  </p:normalViewPr>
  <p:slideViewPr>
    <p:cSldViewPr>
      <p:cViewPr varScale="1">
        <p:scale>
          <a:sx n="94" d="100"/>
          <a:sy n="94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Giới thiệu về tài nguyên Assets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thiệu Assets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khởi tạo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tài nguyên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Assets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phương thức thường dùng của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Assets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Assets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en-US" smtClean="0"/>
              <a:t>Assets</a:t>
            </a:r>
            <a:r>
              <a:rPr lang="en-US" altLang="en-US" b="0" smtClean="0"/>
              <a:t> </a:t>
            </a:r>
            <a:r>
              <a:rPr lang="en-US" altLang="en-US" b="0"/>
              <a:t>là thư mục chứa dữ liệu đầu vào. Những tập tin này sẽ không được biên dịch khi ứng dụng được đóng gói.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b="0"/>
              <a:t> </a:t>
            </a:r>
            <a:r>
              <a:rPr lang="en-US" altLang="en-US" b="0" u="sng">
                <a:solidFill>
                  <a:srgbClr val="0000FF"/>
                </a:solidFill>
              </a:rPr>
              <a:t>Ví dụ</a:t>
            </a:r>
            <a:r>
              <a:rPr lang="en-US" altLang="en-US" b="0">
                <a:solidFill>
                  <a:srgbClr val="0000FF"/>
                </a:solidFill>
              </a:rPr>
              <a:t>: âm thanh, hình ảnh, tập tin CSDL</a:t>
            </a:r>
            <a:r>
              <a:rPr lang="en-US" altLang="en-US" b="0" smtClean="0">
                <a:solidFill>
                  <a:srgbClr val="0000FF"/>
                </a:solidFill>
              </a:rPr>
              <a:t>,…</a:t>
            </a:r>
            <a:endParaRPr lang="en-US" altLang="en-US" b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373018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334000" cy="508000"/>
            <a:chOff x="789624" y="1191463"/>
            <a:chExt cx="5334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133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khởi tạo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tài nguyên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Assets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9321" y="1295400"/>
            <a:ext cx="7293079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vi-VN" altLang="en-US" sz="2400">
                <a:solidFill>
                  <a:srgbClr val="0000FF"/>
                </a:solidFill>
                <a:latin typeface="Cambria" panose="02040503050406030204" pitchFamily="18" charset="0"/>
              </a:rPr>
              <a:t>AssetManager assetManager = Context.getAssets();</a:t>
            </a:r>
            <a:endParaRPr lang="en-US" altLang="en-US" sz="240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315200" cy="508000"/>
            <a:chOff x="789624" y="1191463"/>
            <a:chExt cx="7315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114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phương thức thường dùng của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Assets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" y="1170737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Truy xuất đối tượng quản lý: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getAssets() – AssetManager</a:t>
            </a:r>
          </a:p>
          <a:p>
            <a:pPr marL="739775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Các phương thức xử lý </a:t>
            </a: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chính:</a:t>
            </a:r>
            <a:endParaRPr lang="en-US" altLang="en-US" sz="2400" kern="0">
              <a:solidFill>
                <a:srgbClr val="333399"/>
              </a:solidFill>
              <a:latin typeface="Cambria" panose="02040503050406030204" pitchFamily="18" charset="0"/>
              <a:ea typeface="MS PGothic" panose="020B0600070205080204" pitchFamily="34" charset="-128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list(String path) – String[]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open(String fileName) – InputStream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open(String fileName, int </a:t>
            </a:r>
            <a:r>
              <a:rPr lang="en-US" altLang="en-US" sz="2400" kern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mode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) – InputStream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close()</a:t>
            </a:r>
          </a:p>
          <a:p>
            <a:pPr marL="739775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Các chế độ mở 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Asset (</a:t>
            </a:r>
            <a:r>
              <a:rPr lang="en-US" altLang="en-US" sz="2400" kern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mode</a:t>
            </a: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400" kern="0" smtClea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trong hàm open):</a:t>
            </a:r>
            <a:endParaRPr lang="en-US" altLang="en-US" sz="2400" kern="0">
              <a:solidFill>
                <a:srgbClr val="333399"/>
              </a:solidFill>
              <a:latin typeface="Cambria" panose="02040503050406030204" pitchFamily="18" charset="0"/>
              <a:ea typeface="MS PGothic" panose="020B0600070205080204" pitchFamily="34" charset="-128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ACCESS_BUFFER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ACCESS_RANDOM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ACCESS_STREAMING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>
                <a:solidFill>
                  <a:srgbClr val="333399"/>
                </a:solidFill>
                <a:latin typeface="Cambria" panose="02040503050406030204" pitchFamily="18" charset="0"/>
                <a:ea typeface="MS PGothic" panose="020B0600070205080204" pitchFamily="34" charset="-128"/>
              </a:rPr>
              <a:t>ACCESS_UNKNOWN</a:t>
            </a:r>
          </a:p>
        </p:txBody>
      </p:sp>
    </p:spTree>
    <p:extLst>
      <p:ext uri="{BB962C8B-B14F-4D97-AF65-F5344CB8AC3E}">
        <p14:creationId xmlns:p14="http://schemas.microsoft.com/office/powerpoint/2010/main" val="25688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166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509</cp:revision>
  <dcterms:created xsi:type="dcterms:W3CDTF">2011-04-06T04:04:31Z</dcterms:created>
  <dcterms:modified xsi:type="dcterms:W3CDTF">2016-12-28T05:43:43Z</dcterms:modified>
</cp:coreProperties>
</file>