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63" r:id="rId4"/>
    <p:sldId id="266" r:id="rId5"/>
    <p:sldId id="264" r:id="rId6"/>
    <p:sldId id="267" r:id="rId7"/>
    <p:sldId id="268" r:id="rId8"/>
    <p:sldId id="270" r:id="rId9"/>
    <p:sldId id="269" r:id="rId10"/>
    <p:sldId id="265" r:id="rId11"/>
    <p:sldId id="27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88" autoAdjust="0"/>
    <p:restoredTop sz="80610" autoAdjust="0"/>
  </p:normalViewPr>
  <p:slideViewPr>
    <p:cSldViewPr>
      <p:cViewPr varScale="1">
        <p:scale>
          <a:sx n="60" d="100"/>
          <a:sy n="60" d="100"/>
        </p:scale>
        <p:origin x="135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20/12/2016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Tác</a:t>
            </a:r>
            <a:r>
              <a:rPr lang="en-US" baseline="0" smtClean="0"/>
              <a:t> giả: Trần Duy Thanh</a:t>
            </a:r>
          </a:p>
          <a:p>
            <a:r>
              <a:rPr lang="en-US" baseline="0" smtClean="0"/>
              <a:t>Phone: 0987773061</a:t>
            </a:r>
          </a:p>
          <a:p>
            <a:r>
              <a:rPr lang="en-US" baseline="0" smtClean="0"/>
              <a:t>Email: duythanhcse@gmail.com</a:t>
            </a:r>
          </a:p>
          <a:p>
            <a:r>
              <a:rPr lang="en-US" baseline="0" smtClean="0"/>
              <a:t>Blog: http://duythanhcse.wordpress.com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-52130"/>
            <a:ext cx="9144000" cy="4524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1828800"/>
            <a:ext cx="83058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Cách sử dụng Assets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android vs i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63194"/>
            <a:ext cx="415290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52992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Mở 1 bài nhạc trong Assets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447800"/>
            <a:ext cx="3743136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76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Mở 1 bài nhạc trong Assets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04800" y="1170737"/>
            <a:ext cx="8487103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AssetFileDescriptor afd = getAssets().openFd(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"musics/NiemVuiNoiNho.mp3"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MediaPlayer player =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MediaPlayer();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player.setDataSource(afd.getFileDescriptor(), afd.getStartOffset(), afd.getLength());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afd.close();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player.prepare();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player.start();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(Exception ex)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Log.</a:t>
            </a: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"Loi"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,ex.toString());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54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1430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Cách tạo thư mục tài nguyên Assets trong phần </a:t>
            </a: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mềm</a:t>
            </a:r>
            <a:endParaRPr lang="en-US" sz="2400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tương tác thành phần bên trong Assets: cụ thể làm bài truy suất Font chữ + Mở 1 bài nhạc trong Assets</a:t>
            </a:r>
            <a:endParaRPr lang="en-US" sz="6000" b="1" kern="0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8229600" cy="508000"/>
            <a:chOff x="789624" y="1191463"/>
            <a:chExt cx="8229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8028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tạo thư mục tài nguyên Assets trong phần mềm</a:t>
              </a:r>
              <a:endParaRPr lang="en-US" sz="2400" b="1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219200"/>
            <a:ext cx="64198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83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8229600" cy="508000"/>
            <a:chOff x="789624" y="1191463"/>
            <a:chExt cx="8229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8028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tạo thư mục tài nguyên Assets trong phần mềm</a:t>
              </a:r>
              <a:endParaRPr lang="en-US" sz="2400" b="1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469" y="1066800"/>
            <a:ext cx="6843237" cy="551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16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T</a:t>
              </a:r>
              <a:r>
                <a:rPr lang="vi-VN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ruy </a:t>
              </a: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suất Font chữ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295400"/>
            <a:ext cx="32670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8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T</a:t>
              </a:r>
              <a:r>
                <a:rPr lang="vi-VN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ruy </a:t>
              </a: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suất Font chữ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613" y="1676400"/>
            <a:ext cx="3209925" cy="2543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678872"/>
            <a:ext cx="2828925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47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T</a:t>
              </a:r>
              <a:r>
                <a:rPr lang="vi-VN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ruy </a:t>
              </a: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suất Font chữ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883" y="1524000"/>
            <a:ext cx="9372600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txtFont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(TextView) findViewById(R.id.</a:t>
            </a:r>
            <a:r>
              <a:rPr kumimoji="0" lang="en-US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txtFont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lvFont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(ListView) findViewById(R.id.</a:t>
            </a:r>
            <a:r>
              <a:rPr kumimoji="0" lang="en-US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lvFont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ArrayAdapter&lt;String&gt;(MainActivity.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,android.R.layout.</a:t>
            </a:r>
            <a:r>
              <a:rPr kumimoji="0" lang="en-US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simple_list_item_1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lvFont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.setAdapter(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25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T</a:t>
              </a:r>
              <a:r>
                <a:rPr lang="vi-VN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ruy </a:t>
              </a: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suất Font chữ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63555" y="1447800"/>
            <a:ext cx="7879080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AssetManager assetManager = getAssets();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String[] arrFont = assetManager.list(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"fonts"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.addAll(arrFont);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(Exception ex)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Log.</a:t>
            </a:r>
            <a:r>
              <a:rPr kumimoji="0" lang="en-US" sz="2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"Loi_thim_oi"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,ex.toString());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77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T</a:t>
              </a:r>
              <a:r>
                <a:rPr lang="vi-VN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ruy </a:t>
              </a: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suất Font chữ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05776" y="1447800"/>
            <a:ext cx="8485824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lvFont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.setOnItemClickListener(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AdapterView.OnItemClickListener() {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onItemClick(AdapterView&lt;?&gt; parent, View view,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position,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id) {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Typeface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typeface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Typeface.</a:t>
            </a: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createFromAsset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getAssets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"fonts/"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.getItem(position));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txtFont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.setTypeface(typeface);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45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139</Words>
  <Application>Microsoft Office PowerPoint</Application>
  <PresentationFormat>On-screen Show (4:3)</PresentationFormat>
  <Paragraphs>26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Cambria</vt:lpstr>
      <vt:lpstr>Courier New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522</cp:revision>
  <dcterms:created xsi:type="dcterms:W3CDTF">2011-04-06T04:04:31Z</dcterms:created>
  <dcterms:modified xsi:type="dcterms:W3CDTF">2016-12-20T05:55:45Z</dcterms:modified>
</cp:coreProperties>
</file>