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Giới thiệu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Shared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Preferences 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81359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Truy xuất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Giá trị mặc định: là giá trị sẽ được trả về mặc định khi get&lt;Type&gt; không trả về được value thích hợp từ key truyền vào.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sng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//Nếu không tìm thấy giá trị tương ứng với từ khóa “number” truyền vào thì Default Value là 1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     </a:t>
            </a: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 number = sharedPre.getInt(“number”, 1);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5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Nên lưu trong onPause</a:t>
            </a:r>
          </a:p>
          <a:p>
            <a:pPr lvl="0"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Nên phục hồi trong onResume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Ý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nghĩa của Shared Preferences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Bản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chất của Shared Prefences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lưu trữ Shared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Preferences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7830" y="1219200"/>
            <a:ext cx="84695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Shared Preferences là một dạng lưu trữ nhanh bằng file XML.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Cho phép thực hiện lưu trữ và truy xuất dữ liệu theo cặp khóa key-value cho các kiểu dữ liệu cơ bản.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Có thể lưu trữ các kiểu dữ liệu cơ bản sau: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Boolean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Float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Int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Long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String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Dữ liệu vẫn được bảo toàn ngay cả khi ứng dụng bị đóng hoàn toàn.</a:t>
            </a:r>
          </a:p>
        </p:txBody>
      </p:sp>
    </p:spTree>
    <p:extLst>
      <p:ext uri="{BB962C8B-B14F-4D97-AF65-F5344CB8AC3E}">
        <p14:creationId xmlns:p14="http://schemas.microsoft.com/office/powerpoint/2010/main" val="1380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68313" y="1196975"/>
            <a:ext cx="8675687" cy="5184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200" b="1" smtClean="0">
                <a:latin typeface="Cambria" panose="02040503050406030204" pitchFamily="18" charset="0"/>
              </a:rPr>
              <a:t>Lưu trữ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smtClean="0">
                <a:latin typeface="Cambria" panose="02040503050406030204" pitchFamily="18" charset="0"/>
              </a:rPr>
              <a:t>Sử dụng đối tượng của lớp SharedPreferences thông qua phương thức: GetSharedPreferences(String, int);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smtClean="0">
                <a:latin typeface="Cambria" panose="02040503050406030204" pitchFamily="18" charset="0"/>
              </a:rPr>
              <a:t>Tạo đối tượng SharedPreferences: sử dụng phương thức getSharedPreferences():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vi-VN" altLang="en-US" sz="2000" smtClean="0">
                <a:solidFill>
                  <a:srgbClr val="0000FF"/>
                </a:solidFill>
                <a:latin typeface="Cambria" panose="02040503050406030204" pitchFamily="18" charset="0"/>
              </a:rPr>
              <a:t>SharedPreferences sharedPre =  getSharedPreferences(PREFS_NAME,mode);</a:t>
            </a:r>
            <a:endParaRPr lang="en-US" altLang="en-US" sz="2000" smtClean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smtClean="0">
                <a:latin typeface="Cambria" panose="02040503050406030204" pitchFamily="18" charset="0"/>
              </a:rPr>
              <a:t>Bổ sung thông tin cho đối tượng SharedPreferences: thông qua đối tượng Editor và put&lt;Type&gt; tùy theo dữ liệu.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smtClean="0">
                <a:latin typeface="Cambria" panose="02040503050406030204" pitchFamily="18" charset="0"/>
              </a:rPr>
              <a:t>Tạo đối tượng Editor từ phương thứ edit() của Preference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220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64331" y="1078296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Lưu trữ: </a:t>
            </a:r>
          </a:p>
          <a:p>
            <a:pPr marL="6921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Lưu trữ dữ liệu vào Preference thông qua phương thức put&lt;KDL&gt;: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putBoolean(Key, 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putFloat(Key, 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putInt(Key, 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putLong(Key, 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putString(Key, Value)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boolean 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wifi_status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= checkBoxWifi.isChecked();	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SharedPreference shared_pref = getPreferences(MODE_PRIVATE);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Editor editor =  shared_pref.edit();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editor.putBoolean(“Wifi_Status”, wifi_status);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editor.apply();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Pct val="10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Dùng lệnh 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commit() 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để lưu SharedPreference:      </a:t>
            </a:r>
            <a:r>
              <a:rPr kumimoji="0" lang="vi-V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editor.commit();</a:t>
            </a: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5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6" name="Picture 2" descr="30_SharedPreferences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9055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 truy xuất: 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Các định dạng mở tập tin khi truy xuất Preference: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MODE_PRIVATE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MODE_APPEND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MODE_WORLD_READABLE (Deprecated in API 17)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MODE_WORLD_WRITEABLE (Deprecated in API 17)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MODE_MULTI_PROCESS</a:t>
            </a:r>
          </a:p>
        </p:txBody>
      </p:sp>
    </p:spTree>
    <p:extLst>
      <p:ext uri="{BB962C8B-B14F-4D97-AF65-F5344CB8AC3E}">
        <p14:creationId xmlns:p14="http://schemas.microsoft.com/office/powerpoint/2010/main" val="621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 truy xuất: 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Các giá trị lưu trữ được truy xuất thông qua phương thức get&lt;KDL&gt;: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getBoolean(Key, DefValue)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getFloat(Key, DefValue)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getInt(Key, DefValue)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getLong(Key, DefValue)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getString(Key, DefValue)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boolean 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wifi_status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= 				  		getPreferences(MODE_PRIVATE).getBoolean(“Wifi_Status”);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checkBoxWifi.setChecked(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wifi_status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34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kern="0">
                  <a:solidFill>
                    <a:srgbClr val="333399"/>
                  </a:solidFill>
                  <a:latin typeface="Cambria" panose="02040503050406030204" pitchFamily="18" charset="0"/>
                </a:rPr>
                <a:t>Shared Preferences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81359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Truy xuất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Lấy dữ liệu trong SharedPreferences(): sử dụng </a:t>
            </a: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phương thức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get&lt;Type&gt; tùy theo từng loại dữ liệu.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boolean isTrue = sharedPre.getBoolean(“isTrue”, false);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float lastFloat = sharedPre.getFloat(“lastFloat”, 0f);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 number = sharedPre.getInt(“number”, 1);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long aNumber = sharedPre.getLong(“aNumber”, 0);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vi-V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String stringPreference = sharedPre.getString(“textEntryValue”, “”);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3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463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523</cp:revision>
  <dcterms:created xsi:type="dcterms:W3CDTF">2011-04-06T04:04:31Z</dcterms:created>
  <dcterms:modified xsi:type="dcterms:W3CDTF">2016-12-20T06:13:34Z</dcterms:modified>
</cp:coreProperties>
</file>