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đọc trạng thái bằng Shared Preferences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Hàm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getSharedPreferences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Lệnh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get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40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505</cp:revision>
  <dcterms:created xsi:type="dcterms:W3CDTF">2011-04-06T04:04:31Z</dcterms:created>
  <dcterms:modified xsi:type="dcterms:W3CDTF">2016-12-10T06:14:26Z</dcterms:modified>
</cp:coreProperties>
</file>