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80" d="100"/>
          <a:sy n="80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13</a:t>
            </a: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phần mềm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lưu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thông tin đăng nhập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lưu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thông tin đăng nhập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30_SharedPreferences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48" y="1905000"/>
            <a:ext cx="3194452" cy="33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50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521</cp:revision>
  <dcterms:created xsi:type="dcterms:W3CDTF">2011-04-06T04:04:31Z</dcterms:created>
  <dcterms:modified xsi:type="dcterms:W3CDTF">2016-12-28T22:45:40Z</dcterms:modified>
</cp:coreProperties>
</file>