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4" r:id="rId4"/>
    <p:sldId id="265" r:id="rId5"/>
    <p:sldId id="263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8" autoAdjust="0"/>
    <p:restoredTop sz="88151" autoAdjust="0"/>
  </p:normalViewPr>
  <p:slideViewPr>
    <p:cSldViewPr>
      <p:cViewPr varScale="1">
        <p:scale>
          <a:sx n="65" d="100"/>
          <a:sy n="65" d="100"/>
        </p:scale>
        <p:origin x="123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 bài tập rèn luyện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tự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giải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5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  <a:defRPr/>
            </a:pPr>
            <a:r>
              <a:rPr lang="en-US" sz="2400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1: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Lưu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chọn Font chữ</a:t>
            </a:r>
          </a:p>
          <a:p>
            <a:pPr marL="0" lvl="0" indent="0">
              <a:buNone/>
              <a:defRPr/>
            </a:pPr>
            <a:r>
              <a:rPr lang="en-US" sz="2400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2: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Bài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tập làm SharePreference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Setting 1</a:t>
            </a:r>
          </a:p>
          <a:p>
            <a:pPr marL="0" indent="0">
              <a:buNone/>
              <a:defRPr/>
            </a:pPr>
            <a:r>
              <a:rPr lang="en-US" sz="2400" u="sng" kern="0">
                <a:solidFill>
                  <a:srgbClr val="002060"/>
                </a:solidFill>
                <a:latin typeface="Cambria" panose="02040503050406030204" pitchFamily="18" charset="0"/>
              </a:rPr>
              <a:t>Bài </a:t>
            </a:r>
            <a:r>
              <a:rPr lang="en-US" sz="2400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3: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Bài tập làm SharePreference </a:t>
            </a: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Setting 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2</a:t>
            </a:r>
            <a:endParaRPr lang="en-US" sz="2400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0" lvl="0" indent="0">
              <a:buNone/>
              <a:defRPr/>
            </a:pP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endParaRPr lang="en-US" sz="60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en-US" sz="2400" b="1" u="sng" kern="0">
                  <a:solidFill>
                    <a:srgbClr val="002060"/>
                  </a:solidFill>
                  <a:latin typeface="Cambria" panose="02040503050406030204" pitchFamily="18" charset="0"/>
                </a:rPr>
                <a:t>Bài 1:</a:t>
              </a: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 Lưu chọn Font chữ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268107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2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638800" cy="508000"/>
            <a:chOff x="789624" y="1191463"/>
            <a:chExt cx="5638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437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en-US" sz="2400" u="sng" kern="0">
                  <a:solidFill>
                    <a:srgbClr val="002060"/>
                  </a:solidFill>
                  <a:latin typeface="Cambria" panose="02040503050406030204" pitchFamily="18" charset="0"/>
                </a:rPr>
                <a:t>Bài 2</a:t>
              </a:r>
              <a:r>
                <a:rPr lang="en-US" sz="2400" u="sng" kern="0">
                  <a:solidFill>
                    <a:srgbClr val="002060"/>
                  </a:solidFill>
                  <a:latin typeface="Cambria" panose="02040503050406030204" pitchFamily="18" charset="0"/>
                </a:rPr>
                <a:t>:</a:t>
              </a: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 </a:t>
              </a:r>
              <a:r>
                <a:rPr lang="en-US" sz="2400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Làm </a:t>
              </a: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SharePreference Setting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26" name="Picture 2" descr="30_SharedPreferences_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708660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1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4800" y="558800"/>
            <a:ext cx="6477000" cy="508000"/>
            <a:chOff x="789624" y="1191463"/>
            <a:chExt cx="6477000" cy="508000"/>
          </a:xfrm>
        </p:grpSpPr>
        <p:sp>
          <p:nvSpPr>
            <p:cNvPr id="4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276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400" u="sng" kern="0">
                  <a:solidFill>
                    <a:srgbClr val="002060"/>
                  </a:solidFill>
                  <a:latin typeface="Cambria" panose="02040503050406030204" pitchFamily="18" charset="0"/>
                </a:rPr>
                <a:t>Bài 3:</a:t>
              </a: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 Bài tập làm SharePreference Setting 2</a:t>
              </a:r>
              <a:endParaRPr lang="en-US" sz="2400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6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2050" name="Picture 2" descr="30_SharedPreferences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4876800" cy="518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17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84</Words>
  <Application>Microsoft Office PowerPoint</Application>
  <PresentationFormat>On-screen Show (4:3)</PresentationFormat>
  <Paragraphs>16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509</cp:revision>
  <dcterms:created xsi:type="dcterms:W3CDTF">2011-04-06T04:04:31Z</dcterms:created>
  <dcterms:modified xsi:type="dcterms:W3CDTF">2016-12-20T06:39:00Z</dcterms:modified>
</cp:coreProperties>
</file>