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+jcMCU0ymdNTJDkB/CalF8D+D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4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2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3" name="Google Shape;285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8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0" name="Google Shape;299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6" name="Google Shape;312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1" name="Shape 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Google Shape;327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3" name="Google Shape;327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6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Google Shape;341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8" name="Google Shape;341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2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4" name="Google Shape;355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dd68b4cc5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dd68b4cc5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gdd68b4cc5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839788" y="685800"/>
            <a:ext cx="3932237" cy="2209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7"/>
          <p:cNvSpPr/>
          <p:nvPr>
            <p:ph idx="2" type="pic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69" name="Google Shape;369;p37"/>
          <p:cNvSpPr txBox="1"/>
          <p:nvPr>
            <p:ph idx="1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70" name="Google Shape;370;p37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7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7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8"/>
          <p:cNvSpPr txBox="1"/>
          <p:nvPr>
            <p:ph idx="1" type="body"/>
          </p:nvPr>
        </p:nvSpPr>
        <p:spPr>
          <a:xfrm rot="5400000">
            <a:off x="3642997" y="-1360172"/>
            <a:ext cx="4351338" cy="1072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AutoNum type="arabicPeriod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p38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38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38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AutoNum type="arabicPeriod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39"/>
          <p:cNvSpPr txBox="1"/>
          <p:nvPr>
            <p:ph idx="10" type="dt"/>
          </p:nvPr>
        </p:nvSpPr>
        <p:spPr>
          <a:xfrm>
            <a:off x="523539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39"/>
          <p:cNvSpPr txBox="1"/>
          <p:nvPr>
            <p:ph idx="11" type="ftr"/>
          </p:nvPr>
        </p:nvSpPr>
        <p:spPr>
          <a:xfrm>
            <a:off x="4267200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39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solidFill>
          <a:schemeClr val="accent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/>
          <p:nvPr/>
        </p:nvSpPr>
        <p:spPr>
          <a:xfrm>
            <a:off x="-54" y="4623692"/>
            <a:ext cx="1405932" cy="2231581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56025" lIns="156025" spcFirstLastPara="1" rIns="156025" wrap="square" tIns="15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6" name="Google Shape;56;p29"/>
          <p:cNvGrpSpPr/>
          <p:nvPr/>
        </p:nvGrpSpPr>
        <p:grpSpPr>
          <a:xfrm>
            <a:off x="8928062" y="-2"/>
            <a:ext cx="2584191" cy="1702667"/>
            <a:chOff x="4793246" y="-1"/>
            <a:chExt cx="1938143" cy="1277000"/>
          </a:xfrm>
        </p:grpSpPr>
        <p:sp>
          <p:nvSpPr>
            <p:cNvPr id="57" name="Google Shape;57;p29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" name="Google Shape;58;p29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" name="Google Shape;59;p29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" name="Google Shape;60;p29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61" name="Google Shape;61;p29"/>
          <p:cNvGrpSpPr/>
          <p:nvPr/>
        </p:nvGrpSpPr>
        <p:grpSpPr>
          <a:xfrm>
            <a:off x="9837597" y="4982930"/>
            <a:ext cx="1379155" cy="1638044"/>
            <a:chOff x="5482823" y="3737197"/>
            <a:chExt cx="1034366" cy="1228533"/>
          </a:xfrm>
        </p:grpSpPr>
        <p:sp>
          <p:nvSpPr>
            <p:cNvPr id="62" name="Google Shape;62;p29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" name="Google Shape;63;p29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" name="Google Shape;64;p29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" name="Google Shape;65;p29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" name="Google Shape;66;p29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" name="Google Shape;67;p29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" name="Google Shape;68;p29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" name="Google Shape;69;p29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" name="Google Shape;70;p29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" name="Google Shape;71;p29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" name="Google Shape;72;p29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" name="Google Shape;73;p29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" name="Google Shape;74;p29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" name="Google Shape;75;p29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" name="Google Shape;76;p29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" name="Google Shape;77;p29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" name="Google Shape;78;p29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" name="Google Shape;79;p29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" name="Google Shape;80;p29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" name="Google Shape;81;p29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" name="Google Shape;82;p29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" name="Google Shape;83;p29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" name="Google Shape;84;p29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" name="Google Shape;85;p29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" name="Google Shape;86;p29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" name="Google Shape;87;p29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" name="Google Shape;88;p29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" name="Google Shape;89;p29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" name="Google Shape;90;p29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" name="Google Shape;91;p29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" name="Google Shape;92;p29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" name="Google Shape;93;p29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" name="Google Shape;94;p29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" name="Google Shape;95;p29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" name="Google Shape;96;p29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" name="Google Shape;97;p29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" name="Google Shape;98;p29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" name="Google Shape;99;p29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" name="Google Shape;100;p29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" name="Google Shape;101;p29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" name="Google Shape;102;p29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" name="Google Shape;103;p29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" name="Google Shape;104;p29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" name="Google Shape;105;p29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" name="Google Shape;106;p29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" name="Google Shape;107;p29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" name="Google Shape;108;p29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" name="Google Shape;109;p29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" name="Google Shape;110;p29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" name="Google Shape;111;p29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" name="Google Shape;112;p29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" name="Google Shape;113;p29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" name="Google Shape;114;p29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" name="Google Shape;115;p29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" name="Google Shape;116;p29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" name="Google Shape;117;p29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18" name="Google Shape;118;p29"/>
          <p:cNvGrpSpPr/>
          <p:nvPr/>
        </p:nvGrpSpPr>
        <p:grpSpPr>
          <a:xfrm>
            <a:off x="10908542" y="2247089"/>
            <a:ext cx="1283181" cy="1720563"/>
            <a:chOff x="5892831" y="1685317"/>
            <a:chExt cx="962386" cy="1290422"/>
          </a:xfrm>
        </p:grpSpPr>
        <p:sp>
          <p:nvSpPr>
            <p:cNvPr id="119" name="Google Shape;119;p29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" name="Google Shape;120;p29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21;p29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22;p29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" name="Google Shape;123;p29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" name="Google Shape;124;p29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5" name="Google Shape;125;p29"/>
          <p:cNvGrpSpPr/>
          <p:nvPr/>
        </p:nvGrpSpPr>
        <p:grpSpPr>
          <a:xfrm>
            <a:off x="207469" y="136072"/>
            <a:ext cx="1861143" cy="1588931"/>
            <a:chOff x="155601" y="102054"/>
            <a:chExt cx="1395857" cy="1191698"/>
          </a:xfrm>
        </p:grpSpPr>
        <p:sp>
          <p:nvSpPr>
            <p:cNvPr id="126" name="Google Shape;126;p29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" name="Google Shape;128;p29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9" name="Google Shape;129;p29"/>
          <p:cNvGrpSpPr/>
          <p:nvPr/>
        </p:nvGrpSpPr>
        <p:grpSpPr>
          <a:xfrm>
            <a:off x="-55" y="2981274"/>
            <a:ext cx="1140413" cy="1392543"/>
            <a:chOff x="-41" y="2235955"/>
            <a:chExt cx="855310" cy="1044407"/>
          </a:xfrm>
        </p:grpSpPr>
        <p:sp>
          <p:nvSpPr>
            <p:cNvPr id="130" name="Google Shape;130;p29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" name="Google Shape;131;p29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33" name="Google Shape;133;p29"/>
          <p:cNvGrpSpPr/>
          <p:nvPr/>
        </p:nvGrpSpPr>
        <p:grpSpPr>
          <a:xfrm>
            <a:off x="6532295" y="75823"/>
            <a:ext cx="1376901" cy="1155989"/>
            <a:chOff x="3554771" y="56867"/>
            <a:chExt cx="1032676" cy="866992"/>
          </a:xfrm>
        </p:grpSpPr>
        <p:sp>
          <p:nvSpPr>
            <p:cNvPr id="134" name="Google Shape;134;p29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35;p29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" name="Google Shape;141;p29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" name="Google Shape;144;p29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71" name="Google Shape;171;p29"/>
          <p:cNvGrpSpPr/>
          <p:nvPr/>
        </p:nvGrpSpPr>
        <p:grpSpPr>
          <a:xfrm>
            <a:off x="2993542" y="4315755"/>
            <a:ext cx="5056700" cy="2539519"/>
            <a:chOff x="1112916" y="3236816"/>
            <a:chExt cx="3792525" cy="1904639"/>
          </a:xfrm>
        </p:grpSpPr>
        <p:sp>
          <p:nvSpPr>
            <p:cNvPr id="172" name="Google Shape;172;p29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venir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19" name="Google Shape;319;p29"/>
          <p:cNvSpPr txBox="1"/>
          <p:nvPr>
            <p:ph type="ctrTitle"/>
          </p:nvPr>
        </p:nvSpPr>
        <p:spPr>
          <a:xfrm>
            <a:off x="2077167" y="1882525"/>
            <a:ext cx="80376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0"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69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69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69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69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69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69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69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6933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29"/>
          <p:cNvSpPr txBox="1"/>
          <p:nvPr>
            <p:ph idx="1" type="subTitle"/>
          </p:nvPr>
        </p:nvSpPr>
        <p:spPr>
          <a:xfrm>
            <a:off x="2077167" y="3329551"/>
            <a:ext cx="8037600" cy="1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9pPr>
          </a:lstStyle>
          <a:p/>
        </p:txBody>
      </p:sp>
      <p:sp>
        <p:nvSpPr>
          <p:cNvPr id="321" name="Google Shape;321;p29"/>
          <p:cNvSpPr txBox="1"/>
          <p:nvPr>
            <p:ph idx="12" type="sldNum"/>
          </p:nvPr>
        </p:nvSpPr>
        <p:spPr>
          <a:xfrm>
            <a:off x="11665333" y="0"/>
            <a:ext cx="526400" cy="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buClr>
                <a:schemeClr val="lt1"/>
              </a:buClr>
              <a:buSzPts val="900"/>
              <a:buFont typeface="Avenir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buClr>
                <a:schemeClr val="lt1"/>
              </a:buClr>
              <a:buSzPts val="900"/>
              <a:buFont typeface="Avenir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buClr>
                <a:schemeClr val="lt1"/>
              </a:buClr>
              <a:buSzPts val="900"/>
              <a:buFont typeface="Avenir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buClr>
                <a:schemeClr val="lt1"/>
              </a:buClr>
              <a:buSzPts val="900"/>
              <a:buFont typeface="Avenir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buClr>
                <a:schemeClr val="lt1"/>
              </a:buClr>
              <a:buSzPts val="900"/>
              <a:buFont typeface="Avenir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buClr>
                <a:schemeClr val="lt1"/>
              </a:buClr>
              <a:buSzPts val="900"/>
              <a:buFont typeface="Avenir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buClr>
                <a:schemeClr val="lt1"/>
              </a:buClr>
              <a:buSzPts val="900"/>
              <a:buFont typeface="Avenir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buClr>
                <a:schemeClr val="lt1"/>
              </a:buClr>
              <a:buSzPts val="900"/>
              <a:buFont typeface="Avenir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buClr>
                <a:schemeClr val="lt1"/>
              </a:buClr>
              <a:buSzPts val="900"/>
              <a:buFont typeface="Avenir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AutoNum type="arabicPeriod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AutoNum type="arabicPeriod"/>
              <a:defRPr/>
            </a:lvl2pPr>
            <a:lvl3pPr indent="-3238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AutoNum type="arabicPeriod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Arial"/>
              <a:buAutoNum type="arabicPeriod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Arial"/>
              <a:buAutoNum type="arabi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30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0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0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457200" y="1709738"/>
            <a:ext cx="108902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457200" y="4589463"/>
            <a:ext cx="108902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1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457200" y="1825625"/>
            <a:ext cx="5562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AutoNum type="arabicPeriod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AutoNum type="arabicPeriod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32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2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3"/>
          <p:cNvSpPr txBox="1"/>
          <p:nvPr>
            <p:ph idx="1" type="body"/>
          </p:nvPr>
        </p:nvSpPr>
        <p:spPr>
          <a:xfrm>
            <a:off x="839788" y="1820863"/>
            <a:ext cx="5157787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4" name="Google Shape;344;p33"/>
          <p:cNvSpPr txBox="1"/>
          <p:nvPr>
            <p:ph idx="2" type="body"/>
          </p:nvPr>
        </p:nvSpPr>
        <p:spPr>
          <a:xfrm>
            <a:off x="839788" y="3101975"/>
            <a:ext cx="5157787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AutoNum type="arabicPeriod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33"/>
          <p:cNvSpPr txBox="1"/>
          <p:nvPr>
            <p:ph idx="3" type="body"/>
          </p:nvPr>
        </p:nvSpPr>
        <p:spPr>
          <a:xfrm>
            <a:off x="6172200" y="1820863"/>
            <a:ext cx="5183188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6" name="Google Shape;346;p33"/>
          <p:cNvSpPr txBox="1"/>
          <p:nvPr>
            <p:ph idx="4" type="body"/>
          </p:nvPr>
        </p:nvSpPr>
        <p:spPr>
          <a:xfrm>
            <a:off x="6172200" y="3101975"/>
            <a:ext cx="5183188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AutoNum type="arabicPeriod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AutoNum type="arabi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33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3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3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4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4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4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5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5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type="title"/>
          </p:nvPr>
        </p:nvSpPr>
        <p:spPr>
          <a:xfrm>
            <a:off x="839788" y="685800"/>
            <a:ext cx="393223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 sz="32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AutoNum type="arabicPeriod"/>
              <a:defRPr sz="28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AutoNum type="arabicPeriod"/>
              <a:defRPr sz="20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AutoNum type="arabicPeriod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62" name="Google Shape;362;p36"/>
          <p:cNvSpPr txBox="1"/>
          <p:nvPr>
            <p:ph idx="2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63" name="Google Shape;363;p36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6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6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" name="Google Shape;11;p2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Google Shape;12;p2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2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2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2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2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2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2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2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2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2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2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2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2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2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2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2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2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2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2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2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2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2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2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2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2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2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2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1" name="Google Shape;41;p27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" name="Google Shape;42;p27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AutoNum type="arabicPeriod"/>
              <a:defRPr b="0" i="0" sz="2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4" name="Google Shape;44;p27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7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5.png"/><Relationship Id="rId4" Type="http://schemas.openxmlformats.org/officeDocument/2006/relationships/image" Target="../media/image37.png"/><Relationship Id="rId5" Type="http://schemas.openxmlformats.org/officeDocument/2006/relationships/image" Target="../media/image15.png"/><Relationship Id="rId6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36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4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55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42.png"/><Relationship Id="rId9" Type="http://schemas.openxmlformats.org/officeDocument/2006/relationships/image" Target="../media/image38.png"/><Relationship Id="rId5" Type="http://schemas.openxmlformats.org/officeDocument/2006/relationships/image" Target="../media/image44.png"/><Relationship Id="rId6" Type="http://schemas.openxmlformats.org/officeDocument/2006/relationships/image" Target="../media/image50.png"/><Relationship Id="rId7" Type="http://schemas.openxmlformats.org/officeDocument/2006/relationships/image" Target="../media/image40.png"/><Relationship Id="rId8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9.png"/><Relationship Id="rId10" Type="http://schemas.openxmlformats.org/officeDocument/2006/relationships/image" Target="../media/image47.png"/><Relationship Id="rId13" Type="http://schemas.openxmlformats.org/officeDocument/2006/relationships/image" Target="../media/image61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53.png"/><Relationship Id="rId9" Type="http://schemas.openxmlformats.org/officeDocument/2006/relationships/image" Target="../media/image3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40.png"/><Relationship Id="rId8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2.png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58.png"/><Relationship Id="rId9" Type="http://schemas.openxmlformats.org/officeDocument/2006/relationships/image" Target="../media/image38.png"/><Relationship Id="rId5" Type="http://schemas.openxmlformats.org/officeDocument/2006/relationships/image" Target="../media/image49.png"/><Relationship Id="rId6" Type="http://schemas.openxmlformats.org/officeDocument/2006/relationships/image" Target="../media/image54.png"/><Relationship Id="rId7" Type="http://schemas.openxmlformats.org/officeDocument/2006/relationships/image" Target="../media/image40.png"/><Relationship Id="rId8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4.png"/><Relationship Id="rId10" Type="http://schemas.openxmlformats.org/officeDocument/2006/relationships/image" Target="../media/image63.png"/><Relationship Id="rId1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62.png"/><Relationship Id="rId9" Type="http://schemas.openxmlformats.org/officeDocument/2006/relationships/image" Target="../media/image38.png"/><Relationship Id="rId5" Type="http://schemas.openxmlformats.org/officeDocument/2006/relationships/image" Target="../media/image49.png"/><Relationship Id="rId6" Type="http://schemas.openxmlformats.org/officeDocument/2006/relationships/image" Target="../media/image54.png"/><Relationship Id="rId7" Type="http://schemas.openxmlformats.org/officeDocument/2006/relationships/image" Target="../media/image40.png"/><Relationship Id="rId8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66.png"/><Relationship Id="rId9" Type="http://schemas.openxmlformats.org/officeDocument/2006/relationships/image" Target="../media/image68.png"/><Relationship Id="rId5" Type="http://schemas.openxmlformats.org/officeDocument/2006/relationships/image" Target="../media/image83.png"/><Relationship Id="rId6" Type="http://schemas.openxmlformats.org/officeDocument/2006/relationships/image" Target="../media/image71.png"/><Relationship Id="rId7" Type="http://schemas.openxmlformats.org/officeDocument/2006/relationships/image" Target="../media/image70.png"/><Relationship Id="rId8" Type="http://schemas.openxmlformats.org/officeDocument/2006/relationships/image" Target="../media/image6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2.png"/><Relationship Id="rId4" Type="http://schemas.openxmlformats.org/officeDocument/2006/relationships/image" Target="../media/image75.png"/><Relationship Id="rId5" Type="http://schemas.openxmlformats.org/officeDocument/2006/relationships/image" Target="../media/image73.png"/><Relationship Id="rId6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4.png"/><Relationship Id="rId4" Type="http://schemas.openxmlformats.org/officeDocument/2006/relationships/image" Target="../media/image69.png"/><Relationship Id="rId5" Type="http://schemas.openxmlformats.org/officeDocument/2006/relationships/image" Target="../media/image15.png"/><Relationship Id="rId6" Type="http://schemas.openxmlformats.org/officeDocument/2006/relationships/image" Target="../media/image8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6.png"/><Relationship Id="rId4" Type="http://schemas.openxmlformats.org/officeDocument/2006/relationships/image" Target="../media/image7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5.png"/><Relationship Id="rId10" Type="http://schemas.openxmlformats.org/officeDocument/2006/relationships/image" Target="../media/image80.png"/><Relationship Id="rId1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7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5" Type="http://schemas.openxmlformats.org/officeDocument/2006/relationships/image" Target="../media/image15.png"/><Relationship Id="rId6" Type="http://schemas.openxmlformats.org/officeDocument/2006/relationships/image" Target="../media/image84.png"/><Relationship Id="rId7" Type="http://schemas.openxmlformats.org/officeDocument/2006/relationships/image" Target="../media/image81.png"/><Relationship Id="rId8" Type="http://schemas.openxmlformats.org/officeDocument/2006/relationships/image" Target="../media/image78.png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1.png"/><Relationship Id="rId4" Type="http://schemas.openxmlformats.org/officeDocument/2006/relationships/image" Target="../media/image74.png"/><Relationship Id="rId9" Type="http://schemas.openxmlformats.org/officeDocument/2006/relationships/image" Target="../media/image90.png"/><Relationship Id="rId5" Type="http://schemas.openxmlformats.org/officeDocument/2006/relationships/image" Target="../media/image15.png"/><Relationship Id="rId6" Type="http://schemas.openxmlformats.org/officeDocument/2006/relationships/image" Target="../media/image88.png"/><Relationship Id="rId7" Type="http://schemas.openxmlformats.org/officeDocument/2006/relationships/image" Target="../media/image93.png"/><Relationship Id="rId8" Type="http://schemas.openxmlformats.org/officeDocument/2006/relationships/image" Target="../media/image8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7.png"/><Relationship Id="rId13" Type="http://schemas.openxmlformats.org/officeDocument/2006/relationships/image" Target="../media/image1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5" Type="http://schemas.openxmlformats.org/officeDocument/2006/relationships/image" Target="../media/image18.png"/><Relationship Id="rId14" Type="http://schemas.openxmlformats.org/officeDocument/2006/relationships/image" Target="../media/image12.png"/><Relationship Id="rId16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5" Type="http://schemas.openxmlformats.org/officeDocument/2006/relationships/image" Target="../media/image39.png"/><Relationship Id="rId6" Type="http://schemas.openxmlformats.org/officeDocument/2006/relationships/image" Target="../media/image22.png"/><Relationship Id="rId7" Type="http://schemas.openxmlformats.org/officeDocument/2006/relationships/image" Target="../media/image33.png"/><Relationship Id="rId8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0" name="Google Shape;390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1" name="Google Shape;391;p1"/>
          <p:cNvSpPr/>
          <p:nvPr/>
        </p:nvSpPr>
        <p:spPr>
          <a:xfrm rot="-2700000">
            <a:off x="408102" y="-284146"/>
            <a:ext cx="568289" cy="568289"/>
          </a:xfrm>
          <a:prstGeom prst="rtTriangle">
            <a:avLst/>
          </a:prstGeom>
          <a:solidFill>
            <a:srgbClr val="49593C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2" name="Google Shape;392;p1"/>
          <p:cNvSpPr/>
          <p:nvPr/>
        </p:nvSpPr>
        <p:spPr>
          <a:xfrm>
            <a:off x="3375" y="4724290"/>
            <a:ext cx="2222198" cy="2133710"/>
          </a:xfrm>
          <a:custGeom>
            <a:rect b="b" l="l" r="r" t="t"/>
            <a:pathLst>
              <a:path extrusionOk="0" h="2133710" w="2222198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rgbClr val="49593C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93" name="Google Shape;393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94" name="Google Shape;394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3" name="Google Shape;423;p1"/>
          <p:cNvSpPr txBox="1"/>
          <p:nvPr>
            <p:ph type="ctrTitle"/>
          </p:nvPr>
        </p:nvSpPr>
        <p:spPr>
          <a:xfrm>
            <a:off x="453142" y="3030426"/>
            <a:ext cx="5555700" cy="2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Giải tích số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"/>
          <p:cNvSpPr txBox="1"/>
          <p:nvPr>
            <p:ph idx="1" type="subTitle"/>
          </p:nvPr>
        </p:nvSpPr>
        <p:spPr>
          <a:xfrm>
            <a:off x="453142" y="725465"/>
            <a:ext cx="5555624" cy="2063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Chủ đề 4: Giải gần đúng nghiệm của phương trình f(x)=0 bằng phương pháp tiếp tuyến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1"/>
          <p:cNvPicPr preferRelativeResize="0"/>
          <p:nvPr/>
        </p:nvPicPr>
        <p:blipFill rotWithShape="1">
          <a:blip r:embed="rId3">
            <a:alphaModFix/>
          </a:blip>
          <a:srcRect b="0" l="17258" r="20053" t="0"/>
          <a:stretch/>
        </p:blipFill>
        <p:spPr>
          <a:xfrm>
            <a:off x="6189156" y="-3439"/>
            <a:ext cx="6015813" cy="68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13" name="Google Shape;1413;p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14" name="Google Shape;1414;p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5" name="Google Shape;1415;p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6" name="Google Shape;1416;p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7" name="Google Shape;1417;p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8" name="Google Shape;1418;p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9" name="Google Shape;1419;p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0" name="Google Shape;1420;p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1" name="Google Shape;1421;p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2" name="Google Shape;1422;p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3" name="Google Shape;1423;p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4" name="Google Shape;1424;p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5" name="Google Shape;1425;p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6" name="Google Shape;1426;p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7" name="Google Shape;1427;p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8" name="Google Shape;1428;p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9" name="Google Shape;1429;p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0" name="Google Shape;1430;p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1" name="Google Shape;1431;p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2" name="Google Shape;1432;p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3" name="Google Shape;1433;p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4" name="Google Shape;1434;p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5" name="Google Shape;1435;p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6" name="Google Shape;1436;p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7" name="Google Shape;1437;p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8" name="Google Shape;1438;p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9" name="Google Shape;1439;p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0" name="Google Shape;1440;p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1" name="Google Shape;1441;p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2" name="Google Shape;1442;p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43" name="Google Shape;1443;p9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4" name="Google Shape;1444;p9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5" name="Google Shape;1445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46" name="Google Shape;1446;p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7" name="Google Shape;1447;p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8" name="Google Shape;1448;p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9" name="Google Shape;1449;p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0" name="Google Shape;1450;p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1" name="Google Shape;1451;p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2" name="Google Shape;1452;p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3" name="Google Shape;1453;p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4" name="Google Shape;1454;p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5" name="Google Shape;1455;p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6" name="Google Shape;1456;p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7" name="Google Shape;1457;p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8" name="Google Shape;1458;p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9" name="Google Shape;1459;p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0" name="Google Shape;1460;p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1" name="Google Shape;1461;p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2" name="Google Shape;1462;p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3" name="Google Shape;1463;p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4" name="Google Shape;1464;p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5" name="Google Shape;1465;p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6" name="Google Shape;1466;p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7" name="Google Shape;1467;p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8" name="Google Shape;1468;p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9" name="Google Shape;1469;p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0" name="Google Shape;1470;p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1" name="Google Shape;1471;p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2" name="Google Shape;1472;p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3" name="Google Shape;1473;p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4" name="Google Shape;1474;p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5" name="Google Shape;1475;p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76" name="Google Shape;1476;p9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DFD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77" name="Google Shape;1477;p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78" name="Google Shape;1478;p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9" name="Google Shape;1479;p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0" name="Google Shape;1480;p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1" name="Google Shape;1481;p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2" name="Google Shape;1482;p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3" name="Google Shape;1483;p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4" name="Google Shape;1484;p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5" name="Google Shape;1485;p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6" name="Google Shape;1486;p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7" name="Google Shape;1487;p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8" name="Google Shape;1488;p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9" name="Google Shape;1489;p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0" name="Google Shape;1490;p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1" name="Google Shape;1491;p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2" name="Google Shape;1492;p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3" name="Google Shape;1493;p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4" name="Google Shape;1494;p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5" name="Google Shape;1495;p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6" name="Google Shape;1496;p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7" name="Google Shape;1497;p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8" name="Google Shape;1498;p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9" name="Google Shape;1499;p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0" name="Google Shape;1500;p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1" name="Google Shape;1501;p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2" name="Google Shape;1502;p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3" name="Google Shape;1503;p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4" name="Google Shape;1504;p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5" name="Google Shape;1505;p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6" name="Google Shape;1506;p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07" name="Google Shape;1507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8" name="Google Shape;1508;p9"/>
          <p:cNvSpPr/>
          <p:nvPr/>
        </p:nvSpPr>
        <p:spPr>
          <a:xfrm>
            <a:off x="76200" y="0"/>
            <a:ext cx="12189000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9" name="Google Shape;1509;p9"/>
          <p:cNvSpPr/>
          <p:nvPr/>
        </p:nvSpPr>
        <p:spPr>
          <a:xfrm rot="-2700000">
            <a:off x="408102" y="-284146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0" name="Google Shape;1510;p9"/>
          <p:cNvSpPr/>
          <p:nvPr/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rgbClr val="E9EDE5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11" name="Google Shape;1511;p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12" name="Google Shape;1512;p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3" name="Google Shape;1513;p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4" name="Google Shape;1514;p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5" name="Google Shape;1515;p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6" name="Google Shape;1516;p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7" name="Google Shape;1517;p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8" name="Google Shape;1518;p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9" name="Google Shape;1519;p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0" name="Google Shape;1520;p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1" name="Google Shape;1521;p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2" name="Google Shape;1522;p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3" name="Google Shape;1523;p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4" name="Google Shape;1524;p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5" name="Google Shape;1525;p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6" name="Google Shape;1526;p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7" name="Google Shape;1527;p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8" name="Google Shape;1528;p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9" name="Google Shape;1529;p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0" name="Google Shape;1530;p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1" name="Google Shape;1531;p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2" name="Google Shape;1532;p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3" name="Google Shape;1533;p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4" name="Google Shape;1534;p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5" name="Google Shape;1535;p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6" name="Google Shape;1536;p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7" name="Google Shape;1537;p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8" name="Google Shape;1538;p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9" name="Google Shape;1539;p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0" name="Google Shape;1540;p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41" name="Google Shape;1541;p9"/>
          <p:cNvSpPr txBox="1"/>
          <p:nvPr>
            <p:ph type="ctrTitle"/>
          </p:nvPr>
        </p:nvSpPr>
        <p:spPr>
          <a:xfrm>
            <a:off x="1137818" y="945446"/>
            <a:ext cx="10372855" cy="7813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34" r="0" t="-12499"/>
            </a:stretch>
          </a:blip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542" name="Google Shape;1542;p9"/>
          <p:cNvSpPr txBox="1"/>
          <p:nvPr>
            <p:ph idx="1" type="subTitle"/>
          </p:nvPr>
        </p:nvSpPr>
        <p:spPr>
          <a:xfrm>
            <a:off x="904248" y="159663"/>
            <a:ext cx="9475181" cy="73234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0831" l="-1285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1543" name="Google Shape;154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4" name="Google Shape;154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2837" y="1843284"/>
            <a:ext cx="7917377" cy="441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50" name="Google Shape;1550;p1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51" name="Google Shape;1551;p1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2" name="Google Shape;1552;p1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3" name="Google Shape;1553;p1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4" name="Google Shape;1554;p1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5" name="Google Shape;1555;p1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6" name="Google Shape;1556;p1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7" name="Google Shape;1557;p1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8" name="Google Shape;1558;p1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9" name="Google Shape;1559;p1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0" name="Google Shape;1560;p1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1" name="Google Shape;1561;p1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2" name="Google Shape;1562;p1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3" name="Google Shape;1563;p1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4" name="Google Shape;1564;p1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5" name="Google Shape;1565;p1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6" name="Google Shape;1566;p1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7" name="Google Shape;1567;p1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8" name="Google Shape;1568;p1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9" name="Google Shape;1569;p1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0" name="Google Shape;1570;p1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1" name="Google Shape;1571;p1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2" name="Google Shape;1572;p1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3" name="Google Shape;1573;p1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4" name="Google Shape;1574;p1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5" name="Google Shape;1575;p1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6" name="Google Shape;1576;p1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7" name="Google Shape;1577;p1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8" name="Google Shape;1578;p1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9" name="Google Shape;1579;p1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80" name="Google Shape;1580;p10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1" name="Google Shape;1581;p10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82" name="Google Shape;1582;p1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83" name="Google Shape;1583;p1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4" name="Google Shape;1584;p1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5" name="Google Shape;1585;p1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6" name="Google Shape;1586;p1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7" name="Google Shape;1587;p1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8" name="Google Shape;1588;p1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9" name="Google Shape;1589;p1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0" name="Google Shape;1590;p1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1" name="Google Shape;1591;p1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2" name="Google Shape;1592;p1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3" name="Google Shape;1593;p1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4" name="Google Shape;1594;p1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5" name="Google Shape;1595;p1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6" name="Google Shape;1596;p1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7" name="Google Shape;1597;p1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8" name="Google Shape;1598;p1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9" name="Google Shape;1599;p1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0" name="Google Shape;1600;p1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1" name="Google Shape;1601;p1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2" name="Google Shape;1602;p1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3" name="Google Shape;1603;p1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4" name="Google Shape;1604;p1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5" name="Google Shape;1605;p1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6" name="Google Shape;1606;p1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7" name="Google Shape;1607;p1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8" name="Google Shape;1608;p1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9" name="Google Shape;1609;p1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0" name="Google Shape;1610;p1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1" name="Google Shape;1611;p1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12" name="Google Shape;1612;p1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13" name="Google Shape;1613;p1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4" name="Google Shape;1614;p1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5" name="Google Shape;1615;p1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6" name="Google Shape;1616;p1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7" name="Google Shape;1617;p1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8" name="Google Shape;1618;p1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9" name="Google Shape;1619;p1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0" name="Google Shape;1620;p1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1" name="Google Shape;1621;p1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2" name="Google Shape;1622;p1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3" name="Google Shape;1623;p1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4" name="Google Shape;1624;p1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5" name="Google Shape;1625;p1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6" name="Google Shape;1626;p1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7" name="Google Shape;1627;p1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8" name="Google Shape;1628;p1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9" name="Google Shape;1629;p1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0" name="Google Shape;1630;p1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1" name="Google Shape;1631;p1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2" name="Google Shape;1632;p1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3" name="Google Shape;1633;p1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4" name="Google Shape;1634;p1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5" name="Google Shape;1635;p1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6" name="Google Shape;1636;p1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7" name="Google Shape;1637;p1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8" name="Google Shape;1638;p1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9" name="Google Shape;1639;p1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0" name="Google Shape;1640;p1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1" name="Google Shape;1641;p1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42" name="Google Shape;1642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3" name="Google Shape;1643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4" name="Google Shape;1644;p10"/>
          <p:cNvSpPr/>
          <p:nvPr/>
        </p:nvSpPr>
        <p:spPr>
          <a:xfrm rot="-2700000">
            <a:off x="422269" y="-284218"/>
            <a:ext cx="568289" cy="568289"/>
          </a:xfrm>
          <a:prstGeom prst="rtTriangle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5" name="Google Shape;1645;p10"/>
          <p:cNvSpPr/>
          <p:nvPr/>
        </p:nvSpPr>
        <p:spPr>
          <a:xfrm>
            <a:off x="10178446" y="4912946"/>
            <a:ext cx="2010507" cy="1945055"/>
          </a:xfrm>
          <a:custGeom>
            <a:rect b="b" l="l" r="r" t="t"/>
            <a:pathLst>
              <a:path extrusionOk="0" h="1945055" w="2010507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rgbClr val="F3E9E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46" name="Google Shape;1646;p10"/>
          <p:cNvGrpSpPr/>
          <p:nvPr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47" name="Google Shape;1647;p1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8" name="Google Shape;1648;p1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9" name="Google Shape;1649;p1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0" name="Google Shape;1650;p1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1" name="Google Shape;1651;p1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2" name="Google Shape;1652;p1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3" name="Google Shape;1653;p1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4" name="Google Shape;1654;p1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5" name="Google Shape;1655;p1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6" name="Google Shape;1656;p1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7" name="Google Shape;1657;p1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8" name="Google Shape;1658;p1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9" name="Google Shape;1659;p1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0" name="Google Shape;1660;p1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1" name="Google Shape;1661;p1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2" name="Google Shape;1662;p1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3" name="Google Shape;1663;p1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4" name="Google Shape;1664;p1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5" name="Google Shape;1665;p1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6" name="Google Shape;1666;p1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7" name="Google Shape;1667;p1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8" name="Google Shape;1668;p1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9" name="Google Shape;1669;p1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0" name="Google Shape;1670;p1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1" name="Google Shape;1671;p1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2" name="Google Shape;1672;p1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3" name="Google Shape;1673;p1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4" name="Google Shape;1674;p1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5" name="Google Shape;1675;p1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76" name="Google Shape;1676;p10"/>
          <p:cNvSpPr txBox="1"/>
          <p:nvPr/>
        </p:nvSpPr>
        <p:spPr>
          <a:xfrm>
            <a:off x="201901" y="590350"/>
            <a:ext cx="106395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</a:pPr>
            <a:r>
              <a:rPr b="0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Sự hội tụ của phương pháp</a:t>
            </a:r>
            <a:endParaRPr/>
          </a:p>
        </p:txBody>
      </p:sp>
      <p:sp>
        <p:nvSpPr>
          <p:cNvPr id="1677" name="Google Shape;1677;p10"/>
          <p:cNvSpPr txBox="1"/>
          <p:nvPr/>
        </p:nvSpPr>
        <p:spPr>
          <a:xfrm>
            <a:off x="1039355" y="1360313"/>
            <a:ext cx="11149500" cy="1190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845" l="-114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1678" name="Google Shape;167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10"/>
          <p:cNvSpPr txBox="1"/>
          <p:nvPr/>
        </p:nvSpPr>
        <p:spPr>
          <a:xfrm>
            <a:off x="3304885" y="2822667"/>
            <a:ext cx="3950715" cy="14298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680" name="Google Shape;1680;p10"/>
          <p:cNvSpPr/>
          <p:nvPr/>
        </p:nvSpPr>
        <p:spPr>
          <a:xfrm>
            <a:off x="6976743" y="3129377"/>
            <a:ext cx="771237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681" name="Google Shape;1681;p10"/>
          <p:cNvSpPr/>
          <p:nvPr/>
        </p:nvSpPr>
        <p:spPr>
          <a:xfrm>
            <a:off x="3589747" y="4025272"/>
            <a:ext cx="4762800" cy="9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682" name="Google Shape;1682;p10"/>
          <p:cNvSpPr/>
          <p:nvPr/>
        </p:nvSpPr>
        <p:spPr>
          <a:xfrm>
            <a:off x="8352558" y="4229012"/>
            <a:ext cx="771237" cy="52322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1683" name="Google Shape;1683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69188" y="5594350"/>
            <a:ext cx="382587" cy="595313"/>
          </a:xfrm>
          <a:prstGeom prst="rect">
            <a:avLst/>
          </a:prstGeom>
          <a:noFill/>
          <a:ln>
            <a:noFill/>
          </a:ln>
        </p:spPr>
      </p:pic>
      <p:sp>
        <p:nvSpPr>
          <p:cNvPr id="1684" name="Google Shape;1684;p10"/>
          <p:cNvSpPr/>
          <p:nvPr/>
        </p:nvSpPr>
        <p:spPr>
          <a:xfrm>
            <a:off x="2484960" y="5367253"/>
            <a:ext cx="7494744" cy="106548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-57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90" name="Google Shape;1690;p1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91" name="Google Shape;1691;p1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2" name="Google Shape;1692;p1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3" name="Google Shape;1693;p1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4" name="Google Shape;1694;p1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5" name="Google Shape;1695;p1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6" name="Google Shape;1696;p1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7" name="Google Shape;1697;p1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8" name="Google Shape;1698;p1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9" name="Google Shape;1699;p1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0" name="Google Shape;1700;p1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1" name="Google Shape;1701;p1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2" name="Google Shape;1702;p1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3" name="Google Shape;1703;p1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4" name="Google Shape;1704;p1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5" name="Google Shape;1705;p1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6" name="Google Shape;1706;p1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7" name="Google Shape;1707;p1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8" name="Google Shape;1708;p1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9" name="Google Shape;1709;p1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0" name="Google Shape;1710;p1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1" name="Google Shape;1711;p1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2" name="Google Shape;1712;p1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3" name="Google Shape;1713;p1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4" name="Google Shape;1714;p1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5" name="Google Shape;1715;p1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6" name="Google Shape;1716;p1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7" name="Google Shape;1717;p1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8" name="Google Shape;1718;p1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9" name="Google Shape;1719;p1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20" name="Google Shape;1720;p11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1" name="Google Shape;1721;p1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2" name="Google Shape;1722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23" name="Google Shape;1723;p1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24" name="Google Shape;1724;p1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5" name="Google Shape;1725;p1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6" name="Google Shape;1726;p1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7" name="Google Shape;1727;p1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8" name="Google Shape;1728;p1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9" name="Google Shape;1729;p1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0" name="Google Shape;1730;p1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1" name="Google Shape;1731;p1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2" name="Google Shape;1732;p1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3" name="Google Shape;1733;p1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4" name="Google Shape;1734;p1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5" name="Google Shape;1735;p1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6" name="Google Shape;1736;p1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7" name="Google Shape;1737;p1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8" name="Google Shape;1738;p1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9" name="Google Shape;1739;p1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0" name="Google Shape;1740;p1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1" name="Google Shape;1741;p1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2" name="Google Shape;1742;p1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3" name="Google Shape;1743;p1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4" name="Google Shape;1744;p1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5" name="Google Shape;1745;p1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6" name="Google Shape;1746;p1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7" name="Google Shape;1747;p1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8" name="Google Shape;1748;p1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9" name="Google Shape;1749;p1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0" name="Google Shape;1750;p1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1" name="Google Shape;1751;p1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2" name="Google Shape;1752;p1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53" name="Google Shape;1753;p11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DFD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54" name="Google Shape;1754;p1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55" name="Google Shape;1755;p1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6" name="Google Shape;1756;p1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7" name="Google Shape;1757;p1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8" name="Google Shape;1758;p1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9" name="Google Shape;1759;p1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0" name="Google Shape;1760;p1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1" name="Google Shape;1761;p1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2" name="Google Shape;1762;p1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3" name="Google Shape;1763;p1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4" name="Google Shape;1764;p1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5" name="Google Shape;1765;p1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6" name="Google Shape;1766;p1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7" name="Google Shape;1767;p1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8" name="Google Shape;1768;p1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9" name="Google Shape;1769;p1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0" name="Google Shape;1770;p1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1" name="Google Shape;1771;p1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2" name="Google Shape;1772;p1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3" name="Google Shape;1773;p1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4" name="Google Shape;1774;p1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5" name="Google Shape;1775;p1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6" name="Google Shape;1776;p1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7" name="Google Shape;1777;p1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8" name="Google Shape;1778;p1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9" name="Google Shape;1779;p1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0" name="Google Shape;1780;p1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1" name="Google Shape;1781;p1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2" name="Google Shape;1782;p1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3" name="Google Shape;1783;p1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84" name="Google Shape;1784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5" name="Google Shape;1785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6" name="Google Shape;1786;p11"/>
          <p:cNvSpPr/>
          <p:nvPr/>
        </p:nvSpPr>
        <p:spPr>
          <a:xfrm rot="-8100000">
            <a:off x="-265271" y="2673521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7" name="Google Shape;1787;p11"/>
          <p:cNvSpPr/>
          <p:nvPr/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rgbClr val="F3E9E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88" name="Google Shape;1788;p1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89" name="Google Shape;1789;p1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0" name="Google Shape;1790;p1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1" name="Google Shape;1791;p1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2" name="Google Shape;1792;p1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3" name="Google Shape;1793;p1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4" name="Google Shape;1794;p1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5" name="Google Shape;1795;p1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6" name="Google Shape;1796;p1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7" name="Google Shape;1797;p1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8" name="Google Shape;1798;p1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9" name="Google Shape;1799;p1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0" name="Google Shape;1800;p1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1" name="Google Shape;1801;p1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2" name="Google Shape;1802;p1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3" name="Google Shape;1803;p1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4" name="Google Shape;1804;p1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5" name="Google Shape;1805;p1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6" name="Google Shape;1806;p1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7" name="Google Shape;1807;p1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8" name="Google Shape;1808;p1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9" name="Google Shape;1809;p1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0" name="Google Shape;1810;p1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1" name="Google Shape;1811;p1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2" name="Google Shape;1812;p1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3" name="Google Shape;1813;p1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4" name="Google Shape;1814;p1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5" name="Google Shape;1815;p1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6" name="Google Shape;1816;p1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7" name="Google Shape;1817;p1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8" name="Google Shape;1818;p11"/>
          <p:cNvSpPr txBox="1"/>
          <p:nvPr>
            <p:ph type="ctrTitle"/>
          </p:nvPr>
        </p:nvSpPr>
        <p:spPr>
          <a:xfrm>
            <a:off x="382969" y="-14093"/>
            <a:ext cx="8233031" cy="9240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-US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Chứng minh sự hội tụ</a:t>
            </a:r>
            <a:endParaRPr/>
          </a:p>
        </p:txBody>
      </p:sp>
      <p:sp>
        <p:nvSpPr>
          <p:cNvPr id="1819" name="Google Shape;1819;p11"/>
          <p:cNvSpPr txBox="1"/>
          <p:nvPr>
            <p:ph idx="1" type="subTitle"/>
          </p:nvPr>
        </p:nvSpPr>
        <p:spPr>
          <a:xfrm>
            <a:off x="1108150" y="1344487"/>
            <a:ext cx="8037600" cy="6604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1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bước chứng minh:</a:t>
            </a:r>
            <a:endParaRPr/>
          </a:p>
        </p:txBody>
      </p:sp>
      <p:sp>
        <p:nvSpPr>
          <p:cNvPr id="1820" name="Google Shape;1820;p11"/>
          <p:cNvSpPr txBox="1"/>
          <p:nvPr/>
        </p:nvSpPr>
        <p:spPr>
          <a:xfrm>
            <a:off x="1117207" y="2550550"/>
            <a:ext cx="9994379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2557" l="-1219" r="0" t="-104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1821" name="Google Shape;182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7650" y="2678113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2" name="Google Shape;1822;p11"/>
          <p:cNvSpPr txBox="1"/>
          <p:nvPr/>
        </p:nvSpPr>
        <p:spPr>
          <a:xfrm>
            <a:off x="1117207" y="3683368"/>
            <a:ext cx="85040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Giới hạn của dãy là nghiệm của phương trình</a:t>
            </a:r>
            <a:endParaRPr/>
          </a:p>
        </p:txBody>
      </p:sp>
      <p:sp>
        <p:nvSpPr>
          <p:cNvPr id="1823" name="Google Shape;1823;p11"/>
          <p:cNvSpPr txBox="1"/>
          <p:nvPr/>
        </p:nvSpPr>
        <p:spPr>
          <a:xfrm>
            <a:off x="1120333" y="4796635"/>
            <a:ext cx="7337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Chứng minh các công thức sai số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29" name="Google Shape;1829;p1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0" name="Google Shape;1830;p1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1" name="Google Shape;1831;p1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2" name="Google Shape;1832;p1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3" name="Google Shape;1833;p1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4" name="Google Shape;1834;p1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5" name="Google Shape;1835;p1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6" name="Google Shape;1836;p1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7" name="Google Shape;1837;p1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8" name="Google Shape;1838;p1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9" name="Google Shape;1839;p1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0" name="Google Shape;1840;p1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1" name="Google Shape;1841;p1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2" name="Google Shape;1842;p1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3" name="Google Shape;1843;p1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4" name="Google Shape;1844;p1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5" name="Google Shape;1845;p1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6" name="Google Shape;1846;p1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7" name="Google Shape;1847;p1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8" name="Google Shape;1848;p1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9" name="Google Shape;1849;p1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0" name="Google Shape;1850;p1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1" name="Google Shape;1851;p1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2" name="Google Shape;1852;p1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3" name="Google Shape;1853;p1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4" name="Google Shape;1854;p1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5" name="Google Shape;1855;p1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6" name="Google Shape;1856;p1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7" name="Google Shape;1857;p1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8" name="Google Shape;1858;p1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59" name="Google Shape;1859;p12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0" name="Google Shape;1860;p12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1" name="Google Shape;1861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62" name="Google Shape;1862;p1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63" name="Google Shape;1863;p1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4" name="Google Shape;1864;p1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5" name="Google Shape;1865;p1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6" name="Google Shape;1866;p1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7" name="Google Shape;1867;p1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8" name="Google Shape;1868;p1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9" name="Google Shape;1869;p1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0" name="Google Shape;1870;p1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1" name="Google Shape;1871;p1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2" name="Google Shape;1872;p1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3" name="Google Shape;1873;p1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4" name="Google Shape;1874;p1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5" name="Google Shape;1875;p1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6" name="Google Shape;1876;p1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7" name="Google Shape;1877;p1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8" name="Google Shape;1878;p1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9" name="Google Shape;1879;p1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0" name="Google Shape;1880;p1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1" name="Google Shape;1881;p1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2" name="Google Shape;1882;p1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3" name="Google Shape;1883;p1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4" name="Google Shape;1884;p1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5" name="Google Shape;1885;p1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6" name="Google Shape;1886;p1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7" name="Google Shape;1887;p1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8" name="Google Shape;1888;p1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9" name="Google Shape;1889;p1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0" name="Google Shape;1890;p1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1" name="Google Shape;1891;p1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92" name="Google Shape;1892;p12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DFD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93" name="Google Shape;1893;p1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4" name="Google Shape;1894;p1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5" name="Google Shape;1895;p1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6" name="Google Shape;1896;p1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7" name="Google Shape;1897;p1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8" name="Google Shape;1898;p1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9" name="Google Shape;1899;p1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0" name="Google Shape;1900;p1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1" name="Google Shape;1901;p1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2" name="Google Shape;1902;p1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3" name="Google Shape;1903;p1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4" name="Google Shape;1904;p1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5" name="Google Shape;1905;p1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6" name="Google Shape;1906;p1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7" name="Google Shape;1907;p1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8" name="Google Shape;1908;p1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9" name="Google Shape;1909;p1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0" name="Google Shape;1910;p1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1" name="Google Shape;1911;p1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2" name="Google Shape;1912;p1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3" name="Google Shape;1913;p1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4" name="Google Shape;1914;p1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5" name="Google Shape;1915;p1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6" name="Google Shape;1916;p1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7" name="Google Shape;1917;p1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8" name="Google Shape;1918;p1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9" name="Google Shape;1919;p1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0" name="Google Shape;1920;p1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1" name="Google Shape;1921;p1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2" name="Google Shape;1922;p1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23" name="Google Shape;1923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4" name="Google Shape;1924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5" name="Google Shape;1925;p12"/>
          <p:cNvSpPr/>
          <p:nvPr/>
        </p:nvSpPr>
        <p:spPr>
          <a:xfrm rot="-8100000">
            <a:off x="-265271" y="2673521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6" name="Google Shape;1926;p12"/>
          <p:cNvSpPr/>
          <p:nvPr/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rgbClr val="F3E9E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27" name="Google Shape;1927;p1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28" name="Google Shape;1928;p1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9" name="Google Shape;1929;p1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0" name="Google Shape;1930;p1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1" name="Google Shape;1931;p1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2" name="Google Shape;1932;p1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3" name="Google Shape;1933;p1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4" name="Google Shape;1934;p1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5" name="Google Shape;1935;p1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6" name="Google Shape;1936;p1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7" name="Google Shape;1937;p1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8" name="Google Shape;1938;p1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9" name="Google Shape;1939;p1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0" name="Google Shape;1940;p1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1" name="Google Shape;1941;p1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2" name="Google Shape;1942;p1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3" name="Google Shape;1943;p1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4" name="Google Shape;1944;p1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5" name="Google Shape;1945;p1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6" name="Google Shape;1946;p1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7" name="Google Shape;1947;p1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8" name="Google Shape;1948;p1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9" name="Google Shape;1949;p1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0" name="Google Shape;1950;p1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1" name="Google Shape;1951;p1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2" name="Google Shape;1952;p1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3" name="Google Shape;1953;p1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4" name="Google Shape;1954;p1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5" name="Google Shape;1955;p1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6" name="Google Shape;1956;p1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57" name="Google Shape;1957;p12"/>
          <p:cNvSpPr txBox="1"/>
          <p:nvPr>
            <p:ph type="ctrTitle"/>
          </p:nvPr>
        </p:nvSpPr>
        <p:spPr>
          <a:xfrm>
            <a:off x="382969" y="-14093"/>
            <a:ext cx="8233031" cy="9240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-US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Chứng minh sự hội tụ</a:t>
            </a:r>
            <a:endParaRPr/>
          </a:p>
        </p:txBody>
      </p:sp>
      <p:pic>
        <p:nvPicPr>
          <p:cNvPr id="1958" name="Google Shape;19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4374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4374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0" name="Google Shape;1960;p12"/>
          <p:cNvSpPr/>
          <p:nvPr/>
        </p:nvSpPr>
        <p:spPr>
          <a:xfrm>
            <a:off x="1390870" y="1446122"/>
            <a:ext cx="7583038" cy="11190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499" l="-1607" r="-963" t="-543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961" name="Google Shape;1961;p12"/>
          <p:cNvSpPr txBox="1"/>
          <p:nvPr/>
        </p:nvSpPr>
        <p:spPr>
          <a:xfrm>
            <a:off x="1117207" y="891500"/>
            <a:ext cx="8110428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2557" l="-1501" r="0" t="-104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1962" name="Google Shape;19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4374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2786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4" name="Google Shape;1964;p12"/>
          <p:cNvSpPr txBox="1"/>
          <p:nvPr/>
        </p:nvSpPr>
        <p:spPr>
          <a:xfrm>
            <a:off x="1419321" y="3136165"/>
            <a:ext cx="7661975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2557" l="-1670" r="0" t="-104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965" name="Google Shape;1965;p12"/>
          <p:cNvSpPr txBox="1"/>
          <p:nvPr/>
        </p:nvSpPr>
        <p:spPr>
          <a:xfrm>
            <a:off x="2106287" y="2541014"/>
            <a:ext cx="8233750" cy="52322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2556" l="-1555" r="0" t="-116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1966" name="Google Shape;19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8302" y="1888086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7" name="Google Shape;1967;p12"/>
          <p:cNvSpPr/>
          <p:nvPr/>
        </p:nvSpPr>
        <p:spPr>
          <a:xfrm>
            <a:off x="2310387" y="3647083"/>
            <a:ext cx="5273560" cy="59349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968" name="Google Shape;1968;p12"/>
          <p:cNvSpPr/>
          <p:nvPr/>
        </p:nvSpPr>
        <p:spPr>
          <a:xfrm>
            <a:off x="1882322" y="4184309"/>
            <a:ext cx="6571158" cy="59349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0406" l="0" r="-741" t="-71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969" name="Google Shape;1969;p12"/>
          <p:cNvSpPr txBox="1"/>
          <p:nvPr/>
        </p:nvSpPr>
        <p:spPr>
          <a:xfrm>
            <a:off x="2006305" y="4777805"/>
            <a:ext cx="6493236" cy="59349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2678" l="-1877" r="0" t="-51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970" name="Google Shape;1970;p12"/>
          <p:cNvSpPr/>
          <p:nvPr/>
        </p:nvSpPr>
        <p:spPr>
          <a:xfrm>
            <a:off x="3529603" y="592744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1" name="Google Shape;1971;p12"/>
          <p:cNvSpPr txBox="1"/>
          <p:nvPr/>
        </p:nvSpPr>
        <p:spPr>
          <a:xfrm>
            <a:off x="1589618" y="5358264"/>
            <a:ext cx="6229768" cy="56265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2825" l="0" r="0" t="-119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972" name="Google Shape;1972;p12"/>
          <p:cNvSpPr txBox="1"/>
          <p:nvPr/>
        </p:nvSpPr>
        <p:spPr>
          <a:xfrm>
            <a:off x="1584009" y="5882416"/>
            <a:ext cx="9011554" cy="52322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2556" l="-1420" r="0" t="-1279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1973" name="Google Shape;19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79" name="Google Shape;1979;p1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0" name="Google Shape;1980;p1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1" name="Google Shape;1981;p1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2" name="Google Shape;1982;p1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3" name="Google Shape;1983;p1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4" name="Google Shape;1984;p1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5" name="Google Shape;1985;p1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6" name="Google Shape;1986;p1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7" name="Google Shape;1987;p1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8" name="Google Shape;1988;p1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9" name="Google Shape;1989;p1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0" name="Google Shape;1990;p1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1" name="Google Shape;1991;p1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2" name="Google Shape;1992;p1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3" name="Google Shape;1993;p1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4" name="Google Shape;1994;p1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5" name="Google Shape;1995;p1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6" name="Google Shape;1996;p1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7" name="Google Shape;1997;p1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8" name="Google Shape;1998;p1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9" name="Google Shape;1999;p1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0" name="Google Shape;2000;p1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1" name="Google Shape;2001;p1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2" name="Google Shape;2002;p1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3" name="Google Shape;2003;p1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4" name="Google Shape;2004;p1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5" name="Google Shape;2005;p1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6" name="Google Shape;2006;p1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7" name="Google Shape;2007;p1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8" name="Google Shape;2008;p1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09" name="Google Shape;2009;p13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10" name="Google Shape;2010;p13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11" name="Google Shape;2011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012" name="Google Shape;2012;p1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13" name="Google Shape;2013;p1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4" name="Google Shape;2014;p1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5" name="Google Shape;2015;p1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6" name="Google Shape;2016;p1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7" name="Google Shape;2017;p1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8" name="Google Shape;2018;p1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9" name="Google Shape;2019;p1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0" name="Google Shape;2020;p1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1" name="Google Shape;2021;p1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2" name="Google Shape;2022;p1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3" name="Google Shape;2023;p1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4" name="Google Shape;2024;p1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5" name="Google Shape;2025;p1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6" name="Google Shape;2026;p1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7" name="Google Shape;2027;p1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8" name="Google Shape;2028;p1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9" name="Google Shape;2029;p1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0" name="Google Shape;2030;p1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1" name="Google Shape;2031;p1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2" name="Google Shape;2032;p1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3" name="Google Shape;2033;p1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4" name="Google Shape;2034;p1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5" name="Google Shape;2035;p1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6" name="Google Shape;2036;p1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7" name="Google Shape;2037;p1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8" name="Google Shape;2038;p1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9" name="Google Shape;2039;p1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0" name="Google Shape;2040;p1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1" name="Google Shape;2041;p1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42" name="Google Shape;2042;p13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DFD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043" name="Google Shape;2043;p1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44" name="Google Shape;2044;p1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5" name="Google Shape;2045;p1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6" name="Google Shape;2046;p1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7" name="Google Shape;2047;p1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8" name="Google Shape;2048;p1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9" name="Google Shape;2049;p1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0" name="Google Shape;2050;p1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1" name="Google Shape;2051;p1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2" name="Google Shape;2052;p1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3" name="Google Shape;2053;p1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4" name="Google Shape;2054;p1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5" name="Google Shape;2055;p1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6" name="Google Shape;2056;p1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7" name="Google Shape;2057;p1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8" name="Google Shape;2058;p1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9" name="Google Shape;2059;p1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0" name="Google Shape;2060;p1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1" name="Google Shape;2061;p1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2" name="Google Shape;2062;p1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3" name="Google Shape;2063;p1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4" name="Google Shape;2064;p1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5" name="Google Shape;2065;p1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6" name="Google Shape;2066;p1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7" name="Google Shape;2067;p1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8" name="Google Shape;2068;p1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9" name="Google Shape;2069;p1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0" name="Google Shape;2070;p1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1" name="Google Shape;2071;p1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2" name="Google Shape;2072;p1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73" name="Google Shape;2073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74" name="Google Shape;2074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75" name="Google Shape;2075;p13"/>
          <p:cNvSpPr/>
          <p:nvPr/>
        </p:nvSpPr>
        <p:spPr>
          <a:xfrm rot="-8100000">
            <a:off x="-265271" y="2673521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76" name="Google Shape;2076;p13"/>
          <p:cNvSpPr/>
          <p:nvPr/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rgbClr val="F3E9E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077" name="Google Shape;2077;p1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78" name="Google Shape;2078;p1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9" name="Google Shape;2079;p1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0" name="Google Shape;2080;p1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1" name="Google Shape;2081;p1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2" name="Google Shape;2082;p1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3" name="Google Shape;2083;p1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4" name="Google Shape;2084;p1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5" name="Google Shape;2085;p1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6" name="Google Shape;2086;p1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7" name="Google Shape;2087;p1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8" name="Google Shape;2088;p1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9" name="Google Shape;2089;p1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0" name="Google Shape;2090;p1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1" name="Google Shape;2091;p1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2" name="Google Shape;2092;p1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3" name="Google Shape;2093;p1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4" name="Google Shape;2094;p1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5" name="Google Shape;2095;p1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6" name="Google Shape;2096;p1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7" name="Google Shape;2097;p1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8" name="Google Shape;2098;p1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9" name="Google Shape;2099;p1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0" name="Google Shape;2100;p1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1" name="Google Shape;2101;p1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2" name="Google Shape;2102;p1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3" name="Google Shape;2103;p1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4" name="Google Shape;2104;p1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5" name="Google Shape;2105;p1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6" name="Google Shape;2106;p1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07" name="Google Shape;2107;p13"/>
          <p:cNvSpPr txBox="1"/>
          <p:nvPr>
            <p:ph type="ctrTitle"/>
          </p:nvPr>
        </p:nvSpPr>
        <p:spPr>
          <a:xfrm>
            <a:off x="382969" y="-14093"/>
            <a:ext cx="8233031" cy="9240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-US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Chứng minh sự hội tụ</a:t>
            </a:r>
            <a:endParaRPr/>
          </a:p>
        </p:txBody>
      </p:sp>
      <p:pic>
        <p:nvPicPr>
          <p:cNvPr id="2108" name="Google Shape;2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4374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9" name="Google Shape;21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4374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Google Shape;2110;p13"/>
          <p:cNvSpPr/>
          <p:nvPr/>
        </p:nvSpPr>
        <p:spPr>
          <a:xfrm>
            <a:off x="1390870" y="1446122"/>
            <a:ext cx="7583038" cy="5251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2556" l="-1607" r="-963" t="-116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111" name="Google Shape;2111;p13"/>
          <p:cNvSpPr txBox="1"/>
          <p:nvPr/>
        </p:nvSpPr>
        <p:spPr>
          <a:xfrm>
            <a:off x="1117207" y="891500"/>
            <a:ext cx="8110428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2557" l="-1501" r="0" t="-104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2112" name="Google Shape;21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4374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3" name="Google Shape;21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2786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4" name="Google Shape;2114;p13"/>
          <p:cNvSpPr txBox="1"/>
          <p:nvPr/>
        </p:nvSpPr>
        <p:spPr>
          <a:xfrm>
            <a:off x="1419321" y="3136165"/>
            <a:ext cx="7661975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2557" l="-1670" r="0" t="-104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115" name="Google Shape;2115;p13"/>
          <p:cNvSpPr txBox="1"/>
          <p:nvPr/>
        </p:nvSpPr>
        <p:spPr>
          <a:xfrm>
            <a:off x="2106287" y="2541014"/>
            <a:ext cx="8233750" cy="52322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2556" l="-1555" r="0" t="-116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2116" name="Google Shape;21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8302" y="1888086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7" name="Google Shape;2117;p13"/>
          <p:cNvSpPr/>
          <p:nvPr/>
        </p:nvSpPr>
        <p:spPr>
          <a:xfrm>
            <a:off x="2310387" y="3647083"/>
            <a:ext cx="5273560" cy="59349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118" name="Google Shape;2118;p13"/>
          <p:cNvSpPr/>
          <p:nvPr/>
        </p:nvSpPr>
        <p:spPr>
          <a:xfrm>
            <a:off x="1882322" y="4184309"/>
            <a:ext cx="6571158" cy="59349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0406" l="0" r="-741" t="-71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119" name="Google Shape;2119;p13"/>
          <p:cNvSpPr txBox="1"/>
          <p:nvPr/>
        </p:nvSpPr>
        <p:spPr>
          <a:xfrm>
            <a:off x="2006305" y="4777805"/>
            <a:ext cx="6493236" cy="59349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2678" l="-1877" r="0" t="-51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120" name="Google Shape;2120;p13"/>
          <p:cNvSpPr/>
          <p:nvPr/>
        </p:nvSpPr>
        <p:spPr>
          <a:xfrm>
            <a:off x="3529603" y="592744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1" name="Google Shape;2121;p13"/>
          <p:cNvSpPr txBox="1"/>
          <p:nvPr/>
        </p:nvSpPr>
        <p:spPr>
          <a:xfrm>
            <a:off x="1589618" y="5358264"/>
            <a:ext cx="6229768" cy="56265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122" name="Google Shape;2122;p13"/>
          <p:cNvSpPr txBox="1"/>
          <p:nvPr/>
        </p:nvSpPr>
        <p:spPr>
          <a:xfrm>
            <a:off x="1584009" y="5882416"/>
            <a:ext cx="9011554" cy="52322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2556" l="-1420" r="0" t="-1279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2123" name="Google Shape;21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4" name="Google Shape;21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2678113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5" name="Google Shape;2125;p13"/>
          <p:cNvSpPr txBox="1"/>
          <p:nvPr/>
        </p:nvSpPr>
        <p:spPr>
          <a:xfrm>
            <a:off x="1419321" y="1988263"/>
            <a:ext cx="8078428" cy="57868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5261" l="-1584" r="0" t="-52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31" name="Google Shape;2131;p1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32" name="Google Shape;2132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3" name="Google Shape;2133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4" name="Google Shape;2134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5" name="Google Shape;2135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6" name="Google Shape;2136;p1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7" name="Google Shape;2137;p1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8" name="Google Shape;2138;p1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9" name="Google Shape;2139;p1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0" name="Google Shape;2140;p1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1" name="Google Shape;2141;p1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2" name="Google Shape;2142;p1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3" name="Google Shape;2143;p1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4" name="Google Shape;2144;p1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5" name="Google Shape;2145;p1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6" name="Google Shape;2146;p1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7" name="Google Shape;2147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8" name="Google Shape;2148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9" name="Google Shape;2149;p1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0" name="Google Shape;2150;p1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1" name="Google Shape;2151;p1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2" name="Google Shape;2152;p1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3" name="Google Shape;2153;p1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4" name="Google Shape;2154;p1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5" name="Google Shape;2155;p1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6" name="Google Shape;2156;p1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7" name="Google Shape;2157;p1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8" name="Google Shape;2158;p1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9" name="Google Shape;2159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0" name="Google Shape;2160;p1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61" name="Google Shape;2161;p14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2" name="Google Shape;2162;p1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3" name="Google Shape;2163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64" name="Google Shape;2164;p1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65" name="Google Shape;2165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6" name="Google Shape;2166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7" name="Google Shape;2167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8" name="Google Shape;2168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9" name="Google Shape;2169;p1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0" name="Google Shape;2170;p1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1" name="Google Shape;2171;p1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2" name="Google Shape;2172;p1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3" name="Google Shape;2173;p1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4" name="Google Shape;2174;p1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5" name="Google Shape;2175;p1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6" name="Google Shape;2176;p1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7" name="Google Shape;2177;p1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8" name="Google Shape;2178;p1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9" name="Google Shape;2179;p1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0" name="Google Shape;2180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1" name="Google Shape;2181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2" name="Google Shape;2182;p1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3" name="Google Shape;2183;p1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4" name="Google Shape;2184;p1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5" name="Google Shape;2185;p1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6" name="Google Shape;2186;p1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7" name="Google Shape;2187;p1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8" name="Google Shape;2188;p1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9" name="Google Shape;2189;p1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0" name="Google Shape;2190;p1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1" name="Google Shape;2191;p1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2" name="Google Shape;2192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3" name="Google Shape;2193;p1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94" name="Google Shape;2194;p14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DFD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95" name="Google Shape;2195;p1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6" name="Google Shape;2196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7" name="Google Shape;2197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8" name="Google Shape;2198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9" name="Google Shape;2199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0" name="Google Shape;2200;p1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1" name="Google Shape;2201;p1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2" name="Google Shape;2202;p1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3" name="Google Shape;2203;p1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4" name="Google Shape;2204;p1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5" name="Google Shape;2205;p1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6" name="Google Shape;2206;p1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7" name="Google Shape;2207;p1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8" name="Google Shape;2208;p1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9" name="Google Shape;2209;p1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0" name="Google Shape;2210;p1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1" name="Google Shape;2211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2" name="Google Shape;2212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3" name="Google Shape;2213;p1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4" name="Google Shape;2214;p1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5" name="Google Shape;2215;p1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6" name="Google Shape;2216;p1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7" name="Google Shape;2217;p1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8" name="Google Shape;2218;p1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9" name="Google Shape;2219;p1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0" name="Google Shape;2220;p1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1" name="Google Shape;2221;p1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2" name="Google Shape;2222;p1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3" name="Google Shape;2223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4" name="Google Shape;2224;p1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25" name="Google Shape;2225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26" name="Google Shape;2226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27" name="Google Shape;2227;p14"/>
          <p:cNvSpPr/>
          <p:nvPr/>
        </p:nvSpPr>
        <p:spPr>
          <a:xfrm rot="-8100000">
            <a:off x="-265271" y="2673521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28" name="Google Shape;2228;p14"/>
          <p:cNvSpPr/>
          <p:nvPr/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rgbClr val="F3E9E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29" name="Google Shape;2229;p1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30" name="Google Shape;2230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1" name="Google Shape;2231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2" name="Google Shape;2232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3" name="Google Shape;2233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4" name="Google Shape;2234;p1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5" name="Google Shape;2235;p1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6" name="Google Shape;2236;p1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7" name="Google Shape;2237;p1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8" name="Google Shape;2238;p1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9" name="Google Shape;2239;p1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0" name="Google Shape;2240;p1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1" name="Google Shape;2241;p1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2" name="Google Shape;2242;p1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3" name="Google Shape;2243;p1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4" name="Google Shape;2244;p1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5" name="Google Shape;2245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6" name="Google Shape;2246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7" name="Google Shape;2247;p1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8" name="Google Shape;2248;p1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9" name="Google Shape;2249;p1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0" name="Google Shape;2250;p1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1" name="Google Shape;2251;p1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2" name="Google Shape;2252;p1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3" name="Google Shape;2253;p1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4" name="Google Shape;2254;p1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5" name="Google Shape;2255;p1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6" name="Google Shape;2256;p1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7" name="Google Shape;2257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8" name="Google Shape;2258;p1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59" name="Google Shape;2259;p14"/>
          <p:cNvSpPr txBox="1"/>
          <p:nvPr>
            <p:ph type="ctrTitle"/>
          </p:nvPr>
        </p:nvSpPr>
        <p:spPr>
          <a:xfrm>
            <a:off x="382969" y="-14093"/>
            <a:ext cx="8233031" cy="9240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-US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Chứng minh sự hội tụ</a:t>
            </a:r>
            <a:endParaRPr/>
          </a:p>
        </p:txBody>
      </p:sp>
      <p:pic>
        <p:nvPicPr>
          <p:cNvPr id="2260" name="Google Shape;22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4374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1" name="Google Shape;22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4374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2" name="Google Shape;2262;p14"/>
          <p:cNvSpPr/>
          <p:nvPr/>
        </p:nvSpPr>
        <p:spPr>
          <a:xfrm>
            <a:off x="1390870" y="1446122"/>
            <a:ext cx="7583038" cy="11190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499" l="-1607" r="-963" t="-543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263" name="Google Shape;2263;p14"/>
          <p:cNvSpPr txBox="1"/>
          <p:nvPr/>
        </p:nvSpPr>
        <p:spPr>
          <a:xfrm>
            <a:off x="1117207" y="891500"/>
            <a:ext cx="8110428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2557" l="-1501" r="0" t="-104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2264" name="Google Shape;22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4374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5" name="Google Shape;22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2786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6" name="Google Shape;2266;p14"/>
          <p:cNvSpPr txBox="1"/>
          <p:nvPr/>
        </p:nvSpPr>
        <p:spPr>
          <a:xfrm>
            <a:off x="1419321" y="3136165"/>
            <a:ext cx="7661975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2557" l="-1670" r="0" t="-104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267" name="Google Shape;2267;p14"/>
          <p:cNvSpPr txBox="1"/>
          <p:nvPr/>
        </p:nvSpPr>
        <p:spPr>
          <a:xfrm>
            <a:off x="2106287" y="2541014"/>
            <a:ext cx="8233750" cy="52322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2556" l="-1555" r="0" t="-116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2268" name="Google Shape;22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8302" y="1888086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9" name="Google Shape;2269;p14"/>
          <p:cNvSpPr/>
          <p:nvPr/>
        </p:nvSpPr>
        <p:spPr>
          <a:xfrm>
            <a:off x="2310387" y="3647083"/>
            <a:ext cx="5273560" cy="59349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270" name="Google Shape;2270;p14"/>
          <p:cNvSpPr/>
          <p:nvPr/>
        </p:nvSpPr>
        <p:spPr>
          <a:xfrm>
            <a:off x="1882322" y="4184309"/>
            <a:ext cx="6571158" cy="59349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0406" l="0" r="-741" t="-71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271" name="Google Shape;2271;p14"/>
          <p:cNvSpPr txBox="1"/>
          <p:nvPr/>
        </p:nvSpPr>
        <p:spPr>
          <a:xfrm>
            <a:off x="2006305" y="4777805"/>
            <a:ext cx="6493236" cy="59349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2678" l="-1877" r="0" t="-51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272" name="Google Shape;2272;p14"/>
          <p:cNvSpPr/>
          <p:nvPr/>
        </p:nvSpPr>
        <p:spPr>
          <a:xfrm>
            <a:off x="3529603" y="592744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3" name="Google Shape;2273;p14"/>
          <p:cNvSpPr txBox="1"/>
          <p:nvPr/>
        </p:nvSpPr>
        <p:spPr>
          <a:xfrm>
            <a:off x="1589618" y="5358264"/>
            <a:ext cx="6229768" cy="56265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274" name="Google Shape;2274;p14"/>
          <p:cNvSpPr txBox="1"/>
          <p:nvPr/>
        </p:nvSpPr>
        <p:spPr>
          <a:xfrm>
            <a:off x="1584009" y="5882416"/>
            <a:ext cx="9011554" cy="52322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2556" l="-1420" r="0" t="-1279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2275" name="Google Shape;22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6" name="Google Shape;22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2678113"/>
            <a:ext cx="114300" cy="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82" name="Google Shape;2282;p1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83" name="Google Shape;2283;p1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4" name="Google Shape;2284;p1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5" name="Google Shape;2285;p1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6" name="Google Shape;2286;p1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7" name="Google Shape;2287;p1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8" name="Google Shape;2288;p1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9" name="Google Shape;2289;p1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0" name="Google Shape;2290;p1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1" name="Google Shape;2291;p1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2" name="Google Shape;2292;p1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3" name="Google Shape;2293;p1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4" name="Google Shape;2294;p1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5" name="Google Shape;2295;p1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6" name="Google Shape;2296;p1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7" name="Google Shape;2297;p1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8" name="Google Shape;2298;p1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9" name="Google Shape;2299;p1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0" name="Google Shape;2300;p1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1" name="Google Shape;2301;p1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2" name="Google Shape;2302;p1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3" name="Google Shape;2303;p1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4" name="Google Shape;2304;p1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5" name="Google Shape;2305;p1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6" name="Google Shape;2306;p1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7" name="Google Shape;2307;p1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8" name="Google Shape;2308;p1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9" name="Google Shape;2309;p1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0" name="Google Shape;2310;p1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1" name="Google Shape;2311;p1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12" name="Google Shape;2312;p15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3" name="Google Shape;2313;p15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4" name="Google Shape;2314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15" name="Google Shape;2315;p1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16" name="Google Shape;2316;p1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7" name="Google Shape;2317;p1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8" name="Google Shape;2318;p1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9" name="Google Shape;2319;p1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0" name="Google Shape;2320;p1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1" name="Google Shape;2321;p1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2" name="Google Shape;2322;p1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3" name="Google Shape;2323;p1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4" name="Google Shape;2324;p1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5" name="Google Shape;2325;p1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6" name="Google Shape;2326;p1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7" name="Google Shape;2327;p1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8" name="Google Shape;2328;p1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9" name="Google Shape;2329;p1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0" name="Google Shape;2330;p1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1" name="Google Shape;2331;p1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2" name="Google Shape;2332;p1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3" name="Google Shape;2333;p1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4" name="Google Shape;2334;p1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5" name="Google Shape;2335;p1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6" name="Google Shape;2336;p1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7" name="Google Shape;2337;p1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8" name="Google Shape;2338;p1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9" name="Google Shape;2339;p1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0" name="Google Shape;2340;p1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1" name="Google Shape;2341;p1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2" name="Google Shape;2342;p1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3" name="Google Shape;2343;p1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4" name="Google Shape;2344;p1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45" name="Google Shape;2345;p15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DFD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46" name="Google Shape;2346;p1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47" name="Google Shape;2347;p1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8" name="Google Shape;2348;p1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9" name="Google Shape;2349;p1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0" name="Google Shape;2350;p1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1" name="Google Shape;2351;p1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2" name="Google Shape;2352;p1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3" name="Google Shape;2353;p1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4" name="Google Shape;2354;p1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5" name="Google Shape;2355;p1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6" name="Google Shape;2356;p1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7" name="Google Shape;2357;p1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8" name="Google Shape;2358;p1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9" name="Google Shape;2359;p1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0" name="Google Shape;2360;p1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1" name="Google Shape;2361;p1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2" name="Google Shape;2362;p1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3" name="Google Shape;2363;p1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4" name="Google Shape;2364;p1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5" name="Google Shape;2365;p1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6" name="Google Shape;2366;p1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7" name="Google Shape;2367;p1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8" name="Google Shape;2368;p1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9" name="Google Shape;2369;p1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0" name="Google Shape;2370;p1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1" name="Google Shape;2371;p1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2" name="Google Shape;2372;p1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3" name="Google Shape;2373;p1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4" name="Google Shape;2374;p1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5" name="Google Shape;2375;p1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76" name="Google Shape;2376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7" name="Google Shape;2377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8" name="Google Shape;2378;p15"/>
          <p:cNvSpPr/>
          <p:nvPr/>
        </p:nvSpPr>
        <p:spPr>
          <a:xfrm rot="-8100000">
            <a:off x="-265271" y="2673521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9" name="Google Shape;2379;p15"/>
          <p:cNvSpPr/>
          <p:nvPr/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rgbClr val="F3E9E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80" name="Google Shape;2380;p1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81" name="Google Shape;2381;p1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2" name="Google Shape;2382;p1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3" name="Google Shape;2383;p1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4" name="Google Shape;2384;p1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5" name="Google Shape;2385;p1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6" name="Google Shape;2386;p1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7" name="Google Shape;2387;p1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8" name="Google Shape;2388;p1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9" name="Google Shape;2389;p1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0" name="Google Shape;2390;p1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1" name="Google Shape;2391;p1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2" name="Google Shape;2392;p1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3" name="Google Shape;2393;p1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4" name="Google Shape;2394;p1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5" name="Google Shape;2395;p1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6" name="Google Shape;2396;p1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7" name="Google Shape;2397;p1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8" name="Google Shape;2398;p1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9" name="Google Shape;2399;p1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0" name="Google Shape;2400;p1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1" name="Google Shape;2401;p1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2" name="Google Shape;2402;p1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3" name="Google Shape;2403;p1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4" name="Google Shape;2404;p1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5" name="Google Shape;2405;p1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6" name="Google Shape;2406;p1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7" name="Google Shape;2407;p1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8" name="Google Shape;2408;p1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9" name="Google Shape;2409;p1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10" name="Google Shape;2410;p15"/>
          <p:cNvSpPr txBox="1"/>
          <p:nvPr>
            <p:ph type="ctrTitle"/>
          </p:nvPr>
        </p:nvSpPr>
        <p:spPr>
          <a:xfrm>
            <a:off x="382969" y="-14093"/>
            <a:ext cx="8233031" cy="9240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-US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Chứng minh sự hội tụ</a:t>
            </a:r>
            <a:endParaRPr/>
          </a:p>
        </p:txBody>
      </p:sp>
      <p:pic>
        <p:nvPicPr>
          <p:cNvPr id="2411" name="Google Shape;24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4374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2" name="Google Shape;24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4374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3" name="Google Shape;2413;p15"/>
          <p:cNvSpPr/>
          <p:nvPr/>
        </p:nvSpPr>
        <p:spPr>
          <a:xfrm>
            <a:off x="1390870" y="1446122"/>
            <a:ext cx="7583038" cy="11190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499" l="-1607" r="-963" t="-543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414" name="Google Shape;2414;p15"/>
          <p:cNvSpPr txBox="1"/>
          <p:nvPr/>
        </p:nvSpPr>
        <p:spPr>
          <a:xfrm>
            <a:off x="1117207" y="891500"/>
            <a:ext cx="8110428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2557" l="-1501" r="0" t="-104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2415" name="Google Shape;24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4374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6" name="Google Shape;24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302" y="2662786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7" name="Google Shape;2417;p15"/>
          <p:cNvSpPr txBox="1"/>
          <p:nvPr/>
        </p:nvSpPr>
        <p:spPr>
          <a:xfrm>
            <a:off x="1419321" y="3136165"/>
            <a:ext cx="7661975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2557" l="-1670" r="0" t="-104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418" name="Google Shape;2418;p15"/>
          <p:cNvSpPr txBox="1"/>
          <p:nvPr/>
        </p:nvSpPr>
        <p:spPr>
          <a:xfrm>
            <a:off x="2106287" y="2541014"/>
            <a:ext cx="8233750" cy="52322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2556" l="-1555" r="0" t="-116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2419" name="Google Shape;24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8302" y="1888086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0" name="Google Shape;2420;p15"/>
          <p:cNvSpPr/>
          <p:nvPr/>
        </p:nvSpPr>
        <p:spPr>
          <a:xfrm>
            <a:off x="2310387" y="3647083"/>
            <a:ext cx="5273560" cy="59349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421" name="Google Shape;2421;p15"/>
          <p:cNvSpPr/>
          <p:nvPr/>
        </p:nvSpPr>
        <p:spPr>
          <a:xfrm>
            <a:off x="1882322" y="4184309"/>
            <a:ext cx="6571158" cy="59349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0406" l="0" r="-741" t="-71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422" name="Google Shape;2422;p15"/>
          <p:cNvSpPr txBox="1"/>
          <p:nvPr/>
        </p:nvSpPr>
        <p:spPr>
          <a:xfrm>
            <a:off x="2006305" y="4777805"/>
            <a:ext cx="6493236" cy="59349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2678" l="-1877" r="0" t="-51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423" name="Google Shape;2423;p15"/>
          <p:cNvSpPr/>
          <p:nvPr/>
        </p:nvSpPr>
        <p:spPr>
          <a:xfrm>
            <a:off x="3529603" y="592744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24" name="Google Shape;2424;p15"/>
          <p:cNvSpPr txBox="1"/>
          <p:nvPr/>
        </p:nvSpPr>
        <p:spPr>
          <a:xfrm>
            <a:off x="1589618" y="5358264"/>
            <a:ext cx="6229768" cy="56265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425" name="Google Shape;2425;p15"/>
          <p:cNvSpPr txBox="1"/>
          <p:nvPr/>
        </p:nvSpPr>
        <p:spPr>
          <a:xfrm>
            <a:off x="1584009" y="5882416"/>
            <a:ext cx="9011554" cy="52322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2556" l="-1420" r="0" t="-1279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2426" name="Google Shape;24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7" name="Google Shape;24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2678113"/>
            <a:ext cx="114300" cy="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33" name="Google Shape;2433;p1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34" name="Google Shape;2434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5" name="Google Shape;2435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6" name="Google Shape;2436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7" name="Google Shape;2437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8" name="Google Shape;2438;p1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9" name="Google Shape;2439;p1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0" name="Google Shape;2440;p1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1" name="Google Shape;2441;p1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2" name="Google Shape;2442;p1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3" name="Google Shape;2443;p1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4" name="Google Shape;2444;p1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5" name="Google Shape;2445;p1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6" name="Google Shape;2446;p1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7" name="Google Shape;2447;p1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8" name="Google Shape;2448;p1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9" name="Google Shape;2449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0" name="Google Shape;2450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1" name="Google Shape;2451;p1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2" name="Google Shape;2452;p1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3" name="Google Shape;2453;p1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4" name="Google Shape;2454;p1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5" name="Google Shape;2455;p1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6" name="Google Shape;2456;p1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7" name="Google Shape;2457;p1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8" name="Google Shape;2458;p1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9" name="Google Shape;2459;p1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0" name="Google Shape;2460;p1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1" name="Google Shape;2461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2" name="Google Shape;2462;p1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63" name="Google Shape;2463;p16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64" name="Google Shape;2464;p16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65" name="Google Shape;2465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66" name="Google Shape;2466;p1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67" name="Google Shape;2467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8" name="Google Shape;2468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9" name="Google Shape;2469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0" name="Google Shape;2470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1" name="Google Shape;2471;p1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2" name="Google Shape;2472;p1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3" name="Google Shape;2473;p1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4" name="Google Shape;2474;p1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5" name="Google Shape;2475;p1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6" name="Google Shape;2476;p1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7" name="Google Shape;2477;p1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8" name="Google Shape;2478;p1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9" name="Google Shape;2479;p1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0" name="Google Shape;2480;p1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1" name="Google Shape;2481;p1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2" name="Google Shape;2482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3" name="Google Shape;2483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4" name="Google Shape;2484;p1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5" name="Google Shape;2485;p1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6" name="Google Shape;2486;p1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7" name="Google Shape;2487;p1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8" name="Google Shape;2488;p1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9" name="Google Shape;2489;p1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0" name="Google Shape;2490;p1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1" name="Google Shape;2491;p1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2" name="Google Shape;2492;p1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3" name="Google Shape;2493;p1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4" name="Google Shape;2494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5" name="Google Shape;2495;p1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96" name="Google Shape;2496;p16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DFD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97" name="Google Shape;2497;p1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98" name="Google Shape;2498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9" name="Google Shape;2499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0" name="Google Shape;2500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1" name="Google Shape;2501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2" name="Google Shape;2502;p1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3" name="Google Shape;2503;p1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4" name="Google Shape;2504;p1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5" name="Google Shape;2505;p1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6" name="Google Shape;2506;p1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7" name="Google Shape;2507;p1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8" name="Google Shape;2508;p1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9" name="Google Shape;2509;p1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0" name="Google Shape;2510;p1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1" name="Google Shape;2511;p1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2" name="Google Shape;2512;p1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3" name="Google Shape;2513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4" name="Google Shape;2514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5" name="Google Shape;2515;p1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6" name="Google Shape;2516;p1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7" name="Google Shape;2517;p1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8" name="Google Shape;2518;p1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9" name="Google Shape;2519;p1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0" name="Google Shape;2520;p1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1" name="Google Shape;2521;p1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2" name="Google Shape;2522;p1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3" name="Google Shape;2523;p1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4" name="Google Shape;2524;p1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5" name="Google Shape;2525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6" name="Google Shape;2526;p1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27" name="Google Shape;2527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8" name="Google Shape;2528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9" name="Google Shape;2529;p16"/>
          <p:cNvSpPr/>
          <p:nvPr/>
        </p:nvSpPr>
        <p:spPr>
          <a:xfrm rot="-8100000">
            <a:off x="-265271" y="2673521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0" name="Google Shape;2530;p16"/>
          <p:cNvSpPr/>
          <p:nvPr/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rgbClr val="F3E9E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531" name="Google Shape;2531;p1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32" name="Google Shape;2532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3" name="Google Shape;2533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4" name="Google Shape;2534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5" name="Google Shape;2535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6" name="Google Shape;2536;p1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7" name="Google Shape;2537;p1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8" name="Google Shape;2538;p1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9" name="Google Shape;2539;p1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0" name="Google Shape;2540;p1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1" name="Google Shape;2541;p1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2" name="Google Shape;2542;p1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3" name="Google Shape;2543;p1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4" name="Google Shape;2544;p1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5" name="Google Shape;2545;p1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6" name="Google Shape;2546;p1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7" name="Google Shape;2547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8" name="Google Shape;2548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9" name="Google Shape;2549;p1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0" name="Google Shape;2550;p1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1" name="Google Shape;2551;p1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2" name="Google Shape;2552;p1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3" name="Google Shape;2553;p1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4" name="Google Shape;2554;p1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5" name="Google Shape;2555;p1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6" name="Google Shape;2556;p1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7" name="Google Shape;2557;p1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8" name="Google Shape;2558;p1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9" name="Google Shape;2559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0" name="Google Shape;2560;p1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61" name="Google Shape;2561;p16"/>
          <p:cNvSpPr txBox="1"/>
          <p:nvPr>
            <p:ph type="ctrTitle"/>
          </p:nvPr>
        </p:nvSpPr>
        <p:spPr>
          <a:xfrm>
            <a:off x="382969" y="-14093"/>
            <a:ext cx="8233031" cy="9240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-US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Chứng minh sự hội tụ</a:t>
            </a:r>
            <a:endParaRPr/>
          </a:p>
        </p:txBody>
      </p:sp>
      <p:pic>
        <p:nvPicPr>
          <p:cNvPr id="2562" name="Google Shape;25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2678113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3" name="Google Shape;25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2678113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4" name="Google Shape;2564;p16"/>
          <p:cNvSpPr txBox="1"/>
          <p:nvPr/>
        </p:nvSpPr>
        <p:spPr>
          <a:xfrm>
            <a:off x="1117206" y="891500"/>
            <a:ext cx="9615417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2557" l="-1266" r="0" t="-104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2565" name="Google Shape;25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2678113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6" name="Google Shape;25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7" name="Google Shape;2567;p16"/>
          <p:cNvSpPr txBox="1"/>
          <p:nvPr/>
        </p:nvSpPr>
        <p:spPr>
          <a:xfrm>
            <a:off x="517205" y="1459928"/>
            <a:ext cx="10000595" cy="8002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279" r="0" t="-68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2568" name="Google Shape;25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9" name="Google Shape;2569;p16"/>
          <p:cNvSpPr/>
          <p:nvPr/>
        </p:nvSpPr>
        <p:spPr>
          <a:xfrm>
            <a:off x="2939529" y="2561176"/>
            <a:ext cx="4382610" cy="65325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2570" name="Google Shape;25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2678113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1" name="Google Shape;2571;p16"/>
          <p:cNvSpPr/>
          <p:nvPr/>
        </p:nvSpPr>
        <p:spPr>
          <a:xfrm>
            <a:off x="1928770" y="3691129"/>
            <a:ext cx="1242969" cy="52322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572" name="Google Shape;2572;p16"/>
          <p:cNvSpPr/>
          <p:nvPr/>
        </p:nvSpPr>
        <p:spPr>
          <a:xfrm>
            <a:off x="2978222" y="3410301"/>
            <a:ext cx="5304081" cy="106048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573" name="Google Shape;2573;p16"/>
          <p:cNvSpPr/>
          <p:nvPr/>
        </p:nvSpPr>
        <p:spPr>
          <a:xfrm>
            <a:off x="2514204" y="4540984"/>
            <a:ext cx="4970142" cy="100495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579" name="Google Shape;2579;p1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80" name="Google Shape;2580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1" name="Google Shape;2581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2" name="Google Shape;2582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3" name="Google Shape;2583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4" name="Google Shape;2584;p1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5" name="Google Shape;2585;p1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6" name="Google Shape;2586;p1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7" name="Google Shape;2587;p1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8" name="Google Shape;2588;p1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9" name="Google Shape;2589;p1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0" name="Google Shape;2590;p1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1" name="Google Shape;2591;p1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2" name="Google Shape;2592;p1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3" name="Google Shape;2593;p1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4" name="Google Shape;2594;p1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5" name="Google Shape;2595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6" name="Google Shape;2596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7" name="Google Shape;2597;p1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8" name="Google Shape;2598;p1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9" name="Google Shape;2599;p1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0" name="Google Shape;2600;p1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1" name="Google Shape;2601;p1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2" name="Google Shape;2602;p1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3" name="Google Shape;2603;p1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4" name="Google Shape;2604;p1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5" name="Google Shape;2605;p1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6" name="Google Shape;2606;p1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7" name="Google Shape;2607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8" name="Google Shape;2608;p1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09" name="Google Shape;2609;p19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10" name="Google Shape;2610;p19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611" name="Google Shape;2611;p1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2" name="Google Shape;2612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3" name="Google Shape;2613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4" name="Google Shape;2614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5" name="Google Shape;2615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6" name="Google Shape;2616;p1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7" name="Google Shape;2617;p1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8" name="Google Shape;2618;p1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9" name="Google Shape;2619;p1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0" name="Google Shape;2620;p1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1" name="Google Shape;2621;p1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2" name="Google Shape;2622;p1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3" name="Google Shape;2623;p1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4" name="Google Shape;2624;p1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5" name="Google Shape;2625;p1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6" name="Google Shape;2626;p1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7" name="Google Shape;2627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8" name="Google Shape;2628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9" name="Google Shape;2629;p1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0" name="Google Shape;2630;p1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1" name="Google Shape;2631;p1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2" name="Google Shape;2632;p1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3" name="Google Shape;2633;p1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4" name="Google Shape;2634;p1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5" name="Google Shape;2635;p1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6" name="Google Shape;2636;p1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7" name="Google Shape;2637;p1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8" name="Google Shape;2638;p1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9" name="Google Shape;2639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0" name="Google Shape;2640;p1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41" name="Google Shape;2641;p1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42" name="Google Shape;2642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3" name="Google Shape;2643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4" name="Google Shape;2644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5" name="Google Shape;2645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6" name="Google Shape;2646;p1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7" name="Google Shape;2647;p1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8" name="Google Shape;2648;p1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9" name="Google Shape;2649;p1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0" name="Google Shape;2650;p1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1" name="Google Shape;2651;p1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2" name="Google Shape;2652;p1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3" name="Google Shape;2653;p1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4" name="Google Shape;2654;p1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5" name="Google Shape;2655;p1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6" name="Google Shape;2656;p1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7" name="Google Shape;2657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8" name="Google Shape;2658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9" name="Google Shape;2659;p1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0" name="Google Shape;2660;p1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1" name="Google Shape;2661;p1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2" name="Google Shape;2662;p1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3" name="Google Shape;2663;p1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4" name="Google Shape;2664;p1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5" name="Google Shape;2665;p1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6" name="Google Shape;2666;p1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7" name="Google Shape;2667;p1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8" name="Google Shape;2668;p1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9" name="Google Shape;2669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0" name="Google Shape;2670;p1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71" name="Google Shape;2671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2" name="Google Shape;2672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3" name="Google Shape;2673;p19"/>
          <p:cNvSpPr/>
          <p:nvPr/>
        </p:nvSpPr>
        <p:spPr>
          <a:xfrm rot="-2700000">
            <a:off x="423467" y="-284143"/>
            <a:ext cx="568289" cy="568289"/>
          </a:xfrm>
          <a:prstGeom prst="rtTriangle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4" name="Google Shape;2674;p19"/>
          <p:cNvSpPr/>
          <p:nvPr/>
        </p:nvSpPr>
        <p:spPr>
          <a:xfrm flipH="1">
            <a:off x="10288157" y="-1"/>
            <a:ext cx="1900796" cy="1487973"/>
          </a:xfrm>
          <a:custGeom>
            <a:rect b="b" l="l" r="r" t="t"/>
            <a:pathLst>
              <a:path extrusionOk="0" h="1487973" w="1900796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rgbClr val="F3E9E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5" name="Google Shape;2675;p19"/>
          <p:cNvSpPr/>
          <p:nvPr/>
        </p:nvSpPr>
        <p:spPr>
          <a:xfrm flipH="1">
            <a:off x="0" y="4912946"/>
            <a:ext cx="2010507" cy="1945055"/>
          </a:xfrm>
          <a:custGeom>
            <a:rect b="b" l="l" r="r" t="t"/>
            <a:pathLst>
              <a:path extrusionOk="0" h="1945055" w="2010507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rgbClr val="E9EDE5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676" name="Google Shape;2676;p1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77" name="Google Shape;2677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8" name="Google Shape;2678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9" name="Google Shape;2679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0" name="Google Shape;2680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1" name="Google Shape;2681;p1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2" name="Google Shape;2682;p1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3" name="Google Shape;2683;p1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4" name="Google Shape;2684;p1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5" name="Google Shape;2685;p1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6" name="Google Shape;2686;p1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7" name="Google Shape;2687;p1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8" name="Google Shape;2688;p1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9" name="Google Shape;2689;p1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0" name="Google Shape;2690;p1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1" name="Google Shape;2691;p1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2" name="Google Shape;2692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3" name="Google Shape;2693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4" name="Google Shape;2694;p1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5" name="Google Shape;2695;p1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6" name="Google Shape;2696;p1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7" name="Google Shape;2697;p1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8" name="Google Shape;2698;p1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9" name="Google Shape;2699;p1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0" name="Google Shape;2700;p1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1" name="Google Shape;2701;p1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2" name="Google Shape;2702;p1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3" name="Google Shape;2703;p1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4" name="Google Shape;2704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5" name="Google Shape;2705;p1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06" name="Google Shape;2706;p19"/>
          <p:cNvSpPr txBox="1"/>
          <p:nvPr>
            <p:ph type="ctrTitle"/>
          </p:nvPr>
        </p:nvSpPr>
        <p:spPr>
          <a:xfrm>
            <a:off x="924981" y="202383"/>
            <a:ext cx="53448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-US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Thuật toán</a:t>
            </a:r>
            <a:endParaRPr/>
          </a:p>
        </p:txBody>
      </p:sp>
      <p:sp>
        <p:nvSpPr>
          <p:cNvPr id="2707" name="Google Shape;2707;p19"/>
          <p:cNvSpPr txBox="1"/>
          <p:nvPr>
            <p:ph idx="1" type="subTitle"/>
          </p:nvPr>
        </p:nvSpPr>
        <p:spPr>
          <a:xfrm>
            <a:off x="1109450" y="5115550"/>
            <a:ext cx="9076500" cy="95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42" r="0" t="-29218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708" name="Google Shape;2708;p19"/>
          <p:cNvSpPr txBox="1"/>
          <p:nvPr/>
        </p:nvSpPr>
        <p:spPr>
          <a:xfrm>
            <a:off x="1090718" y="964753"/>
            <a:ext cx="7894200" cy="52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2556" l="-1621" r="0" t="-116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2709" name="Google Shape;2709;p19"/>
          <p:cNvSpPr txBox="1"/>
          <p:nvPr/>
        </p:nvSpPr>
        <p:spPr>
          <a:xfrm>
            <a:off x="1132781" y="2024088"/>
            <a:ext cx="85041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3: Gán min(f’(x))= f’(a); max(f’(x))=f’(b). Nếu min.max&lt;0 thì thông báo f’(x) đổi dấu trên (a,b) và kết thúc </a:t>
            </a:r>
            <a:endParaRPr/>
          </a:p>
        </p:txBody>
      </p:sp>
      <p:sp>
        <p:nvSpPr>
          <p:cNvPr id="2710" name="Google Shape;2710;p19"/>
          <p:cNvSpPr txBox="1"/>
          <p:nvPr/>
        </p:nvSpPr>
        <p:spPr>
          <a:xfrm>
            <a:off x="1109450" y="3757725"/>
            <a:ext cx="95910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4: Tìm cực trị của f’(x) trong [a,b]. Nếu tồn tại cực trị x1 thuộc (a,b) khẳng định f”(x) đổi đấu trên (a,b) và kết thúc </a:t>
            </a:r>
            <a:endParaRPr/>
          </a:p>
        </p:txBody>
      </p:sp>
      <p:sp>
        <p:nvSpPr>
          <p:cNvPr id="2711" name="Google Shape;2711;p19"/>
          <p:cNvSpPr txBox="1"/>
          <p:nvPr/>
        </p:nvSpPr>
        <p:spPr>
          <a:xfrm>
            <a:off x="1109442" y="5985977"/>
            <a:ext cx="10807500" cy="954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183" r="0" t="-64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2712" name="Google Shape;271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3" name="Google Shape;2713;p19"/>
          <p:cNvSpPr txBox="1"/>
          <p:nvPr/>
        </p:nvSpPr>
        <p:spPr>
          <a:xfrm>
            <a:off x="1090726" y="1401250"/>
            <a:ext cx="712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2: Kiểm tra các giá trị đầu mút a,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719" name="Google Shape;2719;p2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20" name="Google Shape;2720;p2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1" name="Google Shape;2721;p2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2" name="Google Shape;2722;p2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3" name="Google Shape;2723;p2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4" name="Google Shape;2724;p2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5" name="Google Shape;2725;p2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6" name="Google Shape;2726;p2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7" name="Google Shape;2727;p2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8" name="Google Shape;2728;p2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9" name="Google Shape;2729;p2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0" name="Google Shape;2730;p2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1" name="Google Shape;2731;p2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2" name="Google Shape;2732;p2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3" name="Google Shape;2733;p2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4" name="Google Shape;2734;p2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5" name="Google Shape;2735;p2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6" name="Google Shape;2736;p2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7" name="Google Shape;2737;p2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8" name="Google Shape;2738;p2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9" name="Google Shape;2739;p2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0" name="Google Shape;2740;p2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1" name="Google Shape;2741;p2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2" name="Google Shape;2742;p2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3" name="Google Shape;2743;p2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4" name="Google Shape;2744;p2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5" name="Google Shape;2745;p2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6" name="Google Shape;2746;p2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7" name="Google Shape;2747;p2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8" name="Google Shape;2748;p2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49" name="Google Shape;2749;p20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50" name="Google Shape;2750;p20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751" name="Google Shape;2751;p2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52" name="Google Shape;2752;p2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3" name="Google Shape;2753;p2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4" name="Google Shape;2754;p2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5" name="Google Shape;2755;p2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6" name="Google Shape;2756;p2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7" name="Google Shape;2757;p2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8" name="Google Shape;2758;p2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9" name="Google Shape;2759;p2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0" name="Google Shape;2760;p2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1" name="Google Shape;2761;p2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2" name="Google Shape;2762;p2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3" name="Google Shape;2763;p2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4" name="Google Shape;2764;p2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5" name="Google Shape;2765;p2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6" name="Google Shape;2766;p2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7" name="Google Shape;2767;p2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8" name="Google Shape;2768;p2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9" name="Google Shape;2769;p2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0" name="Google Shape;2770;p2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1" name="Google Shape;2771;p2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2" name="Google Shape;2772;p2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3" name="Google Shape;2773;p2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4" name="Google Shape;2774;p2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5" name="Google Shape;2775;p2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6" name="Google Shape;2776;p2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7" name="Google Shape;2777;p2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8" name="Google Shape;2778;p2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9" name="Google Shape;2779;p2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0" name="Google Shape;2780;p2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81" name="Google Shape;2781;p2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82" name="Google Shape;2782;p2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3" name="Google Shape;2783;p2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4" name="Google Shape;2784;p2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5" name="Google Shape;2785;p2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6" name="Google Shape;2786;p2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7" name="Google Shape;2787;p2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8" name="Google Shape;2788;p2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9" name="Google Shape;2789;p2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0" name="Google Shape;2790;p2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1" name="Google Shape;2791;p2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2" name="Google Shape;2792;p2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3" name="Google Shape;2793;p2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4" name="Google Shape;2794;p2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5" name="Google Shape;2795;p2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6" name="Google Shape;2796;p2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7" name="Google Shape;2797;p2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8" name="Google Shape;2798;p2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9" name="Google Shape;2799;p2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0" name="Google Shape;2800;p2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1" name="Google Shape;2801;p2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2" name="Google Shape;2802;p2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3" name="Google Shape;2803;p2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4" name="Google Shape;2804;p2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5" name="Google Shape;2805;p2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6" name="Google Shape;2806;p2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7" name="Google Shape;2807;p2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8" name="Google Shape;2808;p2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9" name="Google Shape;2809;p2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0" name="Google Shape;2810;p2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11" name="Google Shape;2811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2" name="Google Shape;2812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3" name="Google Shape;2813;p20"/>
          <p:cNvSpPr/>
          <p:nvPr/>
        </p:nvSpPr>
        <p:spPr>
          <a:xfrm rot="-2700000">
            <a:off x="423467" y="-284143"/>
            <a:ext cx="568289" cy="568289"/>
          </a:xfrm>
          <a:prstGeom prst="rtTriangle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4" name="Google Shape;2814;p20"/>
          <p:cNvSpPr/>
          <p:nvPr/>
        </p:nvSpPr>
        <p:spPr>
          <a:xfrm flipH="1">
            <a:off x="10288157" y="-1"/>
            <a:ext cx="1900796" cy="1487973"/>
          </a:xfrm>
          <a:custGeom>
            <a:rect b="b" l="l" r="r" t="t"/>
            <a:pathLst>
              <a:path extrusionOk="0" h="1487973" w="1900796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rgbClr val="F3E9E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5" name="Google Shape;2815;p20"/>
          <p:cNvSpPr/>
          <p:nvPr/>
        </p:nvSpPr>
        <p:spPr>
          <a:xfrm flipH="1">
            <a:off x="0" y="4912946"/>
            <a:ext cx="2010507" cy="1945055"/>
          </a:xfrm>
          <a:custGeom>
            <a:rect b="b" l="l" r="r" t="t"/>
            <a:pathLst>
              <a:path extrusionOk="0" h="1945055" w="2010507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rgbClr val="E9EDE5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816" name="Google Shape;2816;p2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17" name="Google Shape;2817;p2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8" name="Google Shape;2818;p2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9" name="Google Shape;2819;p2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0" name="Google Shape;2820;p2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1" name="Google Shape;2821;p2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2" name="Google Shape;2822;p2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3" name="Google Shape;2823;p2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4" name="Google Shape;2824;p2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5" name="Google Shape;2825;p2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6" name="Google Shape;2826;p2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7" name="Google Shape;2827;p2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8" name="Google Shape;2828;p2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9" name="Google Shape;2829;p2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0" name="Google Shape;2830;p2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1" name="Google Shape;2831;p2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2" name="Google Shape;2832;p2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3" name="Google Shape;2833;p2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4" name="Google Shape;2834;p2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5" name="Google Shape;2835;p2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6" name="Google Shape;2836;p2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7" name="Google Shape;2837;p2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8" name="Google Shape;2838;p2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9" name="Google Shape;2839;p2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0" name="Google Shape;2840;p2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1" name="Google Shape;2841;p2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2" name="Google Shape;2842;p2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3" name="Google Shape;2843;p2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4" name="Google Shape;2844;p2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5" name="Google Shape;2845;p2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46" name="Google Shape;2846;p20"/>
          <p:cNvSpPr txBox="1"/>
          <p:nvPr>
            <p:ph type="ctrTitle"/>
          </p:nvPr>
        </p:nvSpPr>
        <p:spPr>
          <a:xfrm>
            <a:off x="959431" y="663720"/>
            <a:ext cx="5344741" cy="1083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-US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Thuật toán</a:t>
            </a:r>
            <a:endParaRPr/>
          </a:p>
        </p:txBody>
      </p:sp>
      <p:pic>
        <p:nvPicPr>
          <p:cNvPr id="2847" name="Google Shape;28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7600" y="2667000"/>
            <a:ext cx="914400" cy="198438"/>
          </a:xfrm>
          <a:prstGeom prst="rect">
            <a:avLst/>
          </a:prstGeom>
          <a:noFill/>
          <a:ln>
            <a:noFill/>
          </a:ln>
        </p:spPr>
      </p:pic>
      <p:sp>
        <p:nvSpPr>
          <p:cNvPr id="2848" name="Google Shape;2848;p20"/>
          <p:cNvSpPr txBox="1"/>
          <p:nvPr>
            <p:ph idx="1" type="subTitle"/>
          </p:nvPr>
        </p:nvSpPr>
        <p:spPr>
          <a:xfrm>
            <a:off x="1090718" y="1753371"/>
            <a:ext cx="9274047" cy="1061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38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2849" name="Google Shape;284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0" name="Google Shape;2850;p20"/>
          <p:cNvSpPr txBox="1"/>
          <p:nvPr/>
        </p:nvSpPr>
        <p:spPr>
          <a:xfrm>
            <a:off x="1090721" y="3306061"/>
            <a:ext cx="9584100" cy="1166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540" l="-133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2851" name="Google Shape;285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31" name="Google Shape;431;p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32" name="Google Shape;432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9" name="Google Shape;439;p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0" name="Google Shape;440;p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1" name="Google Shape;441;p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2" name="Google Shape;442;p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" name="Google Shape;443;p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4" name="Google Shape;444;p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5" name="Google Shape;445;p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6" name="Google Shape;446;p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1" name="Google Shape;461;p2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2" name="Google Shape;462;p2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63" name="Google Shape;463;p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4" name="Google Shape;464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93" name="Google Shape;493;p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4" name="Google Shape;494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5" name="Google Shape;505;p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" name="Google Shape;509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23" name="Google Shape;523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4" name="Google Shape;52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5" name="Google Shape;525;p2"/>
          <p:cNvSpPr/>
          <p:nvPr/>
        </p:nvSpPr>
        <p:spPr>
          <a:xfrm rot="-8100000">
            <a:off x="-284145" y="3241897"/>
            <a:ext cx="568289" cy="568289"/>
          </a:xfrm>
          <a:prstGeom prst="rtTriangle">
            <a:avLst/>
          </a:prstGeom>
          <a:solidFill>
            <a:srgbClr val="49593C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6" name="Google Shape;526;p2"/>
          <p:cNvSpPr/>
          <p:nvPr/>
        </p:nvSpPr>
        <p:spPr>
          <a:xfrm>
            <a:off x="1429082" y="5791200"/>
            <a:ext cx="3561733" cy="1066800"/>
          </a:xfrm>
          <a:custGeom>
            <a:rect b="b" l="l" r="r" t="t"/>
            <a:pathLst>
              <a:path extrusionOk="0" h="1066800" w="3561733">
                <a:moveTo>
                  <a:pt x="1780866" y="0"/>
                </a:moveTo>
                <a:cubicBezTo>
                  <a:pt x="2547864" y="0"/>
                  <a:pt x="3215021" y="427470"/>
                  <a:pt x="3557091" y="1057165"/>
                </a:cubicBezTo>
                <a:lnTo>
                  <a:pt x="3561733" y="1066800"/>
                </a:lnTo>
                <a:lnTo>
                  <a:pt x="2549614" y="1066800"/>
                </a:lnTo>
                <a:lnTo>
                  <a:pt x="2465837" y="1004153"/>
                </a:lnTo>
                <a:cubicBezTo>
                  <a:pt x="2270308" y="872056"/>
                  <a:pt x="2034595" y="794923"/>
                  <a:pt x="1780866" y="794923"/>
                </a:cubicBezTo>
                <a:cubicBezTo>
                  <a:pt x="1527138" y="794923"/>
                  <a:pt x="1291425" y="872056"/>
                  <a:pt x="1095896" y="1004153"/>
                </a:cubicBezTo>
                <a:lnTo>
                  <a:pt x="1012119" y="1066800"/>
                </a:lnTo>
                <a:lnTo>
                  <a:pt x="0" y="1066800"/>
                </a:lnTo>
                <a:lnTo>
                  <a:pt x="4641" y="1057165"/>
                </a:lnTo>
                <a:cubicBezTo>
                  <a:pt x="346712" y="427470"/>
                  <a:pt x="1013869" y="0"/>
                  <a:pt x="1780866" y="0"/>
                </a:cubicBezTo>
                <a:close/>
              </a:path>
            </a:pathLst>
          </a:custGeom>
          <a:solidFill>
            <a:srgbClr val="BECBB3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27" name="Google Shape;527;p2"/>
          <p:cNvGrpSpPr/>
          <p:nvPr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28" name="Google Shape;528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8" name="Google Shape;538;p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9" name="Google Shape;539;p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0" name="Google Shape;540;p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1" name="Google Shape;541;p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2" name="Google Shape;542;p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3" name="Google Shape;543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4" name="Google Shape;544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5" name="Google Shape;545;p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57" name="Google Shape;557;p2"/>
          <p:cNvSpPr txBox="1"/>
          <p:nvPr>
            <p:ph type="ctrTitle"/>
          </p:nvPr>
        </p:nvSpPr>
        <p:spPr>
          <a:xfrm>
            <a:off x="457200" y="801667"/>
            <a:ext cx="6523200" cy="55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Nhóm thực hiện:</a:t>
            </a:r>
            <a:b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"/>
          <p:cNvSpPr txBox="1"/>
          <p:nvPr>
            <p:ph idx="1" type="subTitle"/>
          </p:nvPr>
        </p:nvSpPr>
        <p:spPr>
          <a:xfrm>
            <a:off x="6095969" y="732349"/>
            <a:ext cx="5094837" cy="5541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Lê Ngọc Tân - 20195912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Hoàng Văn Chung - 20195844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Hoàng Phạm Thông - 20195922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Cao Thị Phương - 20195908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Trần Thị Thùy Trang - 20195932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Nguyễn Việt Khánh - 20195891</a:t>
            </a:r>
            <a:endParaRPr/>
          </a:p>
          <a:p>
            <a:pPr indent="-14287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857" name="Google Shape;2857;p2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58" name="Google Shape;2858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9" name="Google Shape;2859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0" name="Google Shape;2860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1" name="Google Shape;2861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2" name="Google Shape;2862;p2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3" name="Google Shape;2863;p2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4" name="Google Shape;2864;p2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5" name="Google Shape;2865;p2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6" name="Google Shape;2866;p2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7" name="Google Shape;2867;p2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8" name="Google Shape;2868;p2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9" name="Google Shape;2869;p2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0" name="Google Shape;2870;p2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1" name="Google Shape;2871;p2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2" name="Google Shape;2872;p2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3" name="Google Shape;2873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4" name="Google Shape;2874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5" name="Google Shape;2875;p2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6" name="Google Shape;2876;p2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7" name="Google Shape;2877;p2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8" name="Google Shape;2878;p2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9" name="Google Shape;2879;p2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0" name="Google Shape;2880;p2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1" name="Google Shape;2881;p2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2" name="Google Shape;2882;p2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3" name="Google Shape;2883;p2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4" name="Google Shape;2884;p2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5" name="Google Shape;2885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6" name="Google Shape;2886;p2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87" name="Google Shape;2887;p21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88" name="Google Shape;2888;p2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89" name="Google Shape;2889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890" name="Google Shape;2890;p2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91" name="Google Shape;2891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2" name="Google Shape;2892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3" name="Google Shape;2893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4" name="Google Shape;2894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5" name="Google Shape;2895;p2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6" name="Google Shape;2896;p2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7" name="Google Shape;2897;p2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8" name="Google Shape;2898;p2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9" name="Google Shape;2899;p2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0" name="Google Shape;2900;p2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1" name="Google Shape;2901;p2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2" name="Google Shape;2902;p2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3" name="Google Shape;2903;p2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4" name="Google Shape;2904;p2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5" name="Google Shape;2905;p2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6" name="Google Shape;2906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7" name="Google Shape;2907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8" name="Google Shape;2908;p2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9" name="Google Shape;2909;p2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0" name="Google Shape;2910;p2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1" name="Google Shape;2911;p2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2" name="Google Shape;2912;p2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3" name="Google Shape;2913;p2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4" name="Google Shape;2914;p2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5" name="Google Shape;2915;p2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6" name="Google Shape;2916;p2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7" name="Google Shape;2917;p2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8" name="Google Shape;2918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9" name="Google Shape;2919;p2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920" name="Google Shape;2920;p21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DFD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921" name="Google Shape;2921;p2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22" name="Google Shape;2922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3" name="Google Shape;2923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4" name="Google Shape;2924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5" name="Google Shape;2925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6" name="Google Shape;2926;p2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7" name="Google Shape;2927;p2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8" name="Google Shape;2928;p2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9" name="Google Shape;2929;p2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0" name="Google Shape;2930;p2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1" name="Google Shape;2931;p2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2" name="Google Shape;2932;p2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3" name="Google Shape;2933;p2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4" name="Google Shape;2934;p2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5" name="Google Shape;2935;p2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6" name="Google Shape;2936;p2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7" name="Google Shape;2937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8" name="Google Shape;2938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9" name="Google Shape;2939;p2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0" name="Google Shape;2940;p2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1" name="Google Shape;2941;p2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2" name="Google Shape;2942;p2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3" name="Google Shape;2943;p2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4" name="Google Shape;2944;p2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5" name="Google Shape;2945;p2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6" name="Google Shape;2946;p2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7" name="Google Shape;2947;p2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8" name="Google Shape;2948;p2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9" name="Google Shape;2949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0" name="Google Shape;2950;p2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951" name="Google Shape;2951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52" name="Google Shape;2952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53" name="Google Shape;2953;p21"/>
          <p:cNvSpPr/>
          <p:nvPr/>
        </p:nvSpPr>
        <p:spPr>
          <a:xfrm rot="-8100000">
            <a:off x="-265270" y="1555699"/>
            <a:ext cx="568289" cy="568289"/>
          </a:xfrm>
          <a:prstGeom prst="rtTriangle">
            <a:avLst/>
          </a:prstGeom>
          <a:solidFill>
            <a:srgbClr val="49593C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54" name="Google Shape;2954;p21"/>
          <p:cNvSpPr/>
          <p:nvPr/>
        </p:nvSpPr>
        <p:spPr>
          <a:xfrm>
            <a:off x="13252" y="4554328"/>
            <a:ext cx="12178450" cy="2303672"/>
          </a:xfrm>
          <a:custGeom>
            <a:rect b="b" l="l" r="r" t="t"/>
            <a:pathLst>
              <a:path extrusionOk="0" h="2001622" w="12178450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rgbClr val="49593C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955" name="Google Shape;2955;p2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56" name="Google Shape;2956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7" name="Google Shape;2957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8" name="Google Shape;2958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9" name="Google Shape;2959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0" name="Google Shape;2960;p2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1" name="Google Shape;2961;p2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2" name="Google Shape;2962;p2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3" name="Google Shape;2963;p2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4" name="Google Shape;2964;p2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5" name="Google Shape;2965;p2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6" name="Google Shape;2966;p2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7" name="Google Shape;2967;p2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8" name="Google Shape;2968;p2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9" name="Google Shape;2969;p2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0" name="Google Shape;2970;p2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1" name="Google Shape;2971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2" name="Google Shape;2972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3" name="Google Shape;2973;p2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4" name="Google Shape;2974;p2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5" name="Google Shape;2975;p2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6" name="Google Shape;2976;p2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7" name="Google Shape;2977;p2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8" name="Google Shape;2978;p2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9" name="Google Shape;2979;p2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0" name="Google Shape;2980;p2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1" name="Google Shape;2981;p2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2" name="Google Shape;2982;p2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3" name="Google Shape;2983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4" name="Google Shape;2984;p2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985" name="Google Shape;2985;p21"/>
          <p:cNvSpPr txBox="1"/>
          <p:nvPr>
            <p:ph type="ctrTitle"/>
          </p:nvPr>
        </p:nvSpPr>
        <p:spPr>
          <a:xfrm>
            <a:off x="2505242" y="1"/>
            <a:ext cx="65430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-US" sz="5400">
                <a:solidFill>
                  <a:srgbClr val="FFFFFF"/>
                </a:solidFill>
              </a:rPr>
              <a:t>Chương trình</a:t>
            </a:r>
            <a:endParaRPr/>
          </a:p>
        </p:txBody>
      </p:sp>
      <p:pic>
        <p:nvPicPr>
          <p:cNvPr id="2986" name="Google Shape;29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30" y="950246"/>
            <a:ext cx="5547840" cy="478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7" name="Google Shape;298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6366" y="950258"/>
            <a:ext cx="6586002" cy="583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p2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993" name="Google Shape;2993;p2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94" name="Google Shape;2994;p2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5" name="Google Shape;2995;p2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6" name="Google Shape;2996;p2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7" name="Google Shape;2997;p2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8" name="Google Shape;2998;p2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9" name="Google Shape;2999;p2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0" name="Google Shape;3000;p2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1" name="Google Shape;3001;p2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2" name="Google Shape;3002;p2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3" name="Google Shape;3003;p2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4" name="Google Shape;3004;p2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5" name="Google Shape;3005;p2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6" name="Google Shape;3006;p2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7" name="Google Shape;3007;p2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8" name="Google Shape;3008;p2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9" name="Google Shape;3009;p2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0" name="Google Shape;3010;p2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1" name="Google Shape;3011;p2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2" name="Google Shape;3012;p2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3" name="Google Shape;3013;p2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4" name="Google Shape;3014;p2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5" name="Google Shape;3015;p2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6" name="Google Shape;3016;p2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7" name="Google Shape;3017;p2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8" name="Google Shape;3018;p2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9" name="Google Shape;3019;p2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0" name="Google Shape;3020;p2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1" name="Google Shape;3021;p2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2" name="Google Shape;3022;p2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23" name="Google Shape;3023;p22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24" name="Google Shape;3024;p22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025" name="Google Shape;3025;p2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26" name="Google Shape;3026;p2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7" name="Google Shape;3027;p2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8" name="Google Shape;3028;p2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9" name="Google Shape;3029;p2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0" name="Google Shape;3030;p2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1" name="Google Shape;3031;p2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2" name="Google Shape;3032;p2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3" name="Google Shape;3033;p2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4" name="Google Shape;3034;p2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5" name="Google Shape;3035;p2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6" name="Google Shape;3036;p2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7" name="Google Shape;3037;p2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8" name="Google Shape;3038;p2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9" name="Google Shape;3039;p2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0" name="Google Shape;3040;p2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1" name="Google Shape;3041;p2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2" name="Google Shape;3042;p2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3" name="Google Shape;3043;p2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4" name="Google Shape;3044;p2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5" name="Google Shape;3045;p2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6" name="Google Shape;3046;p2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7" name="Google Shape;3047;p2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8" name="Google Shape;3048;p2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9" name="Google Shape;3049;p2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0" name="Google Shape;3050;p2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1" name="Google Shape;3051;p2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2" name="Google Shape;3052;p2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3" name="Google Shape;3053;p2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4" name="Google Shape;3054;p2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55" name="Google Shape;3055;p2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56" name="Google Shape;3056;p2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7" name="Google Shape;3057;p2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8" name="Google Shape;3058;p2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9" name="Google Shape;3059;p2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0" name="Google Shape;3060;p2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1" name="Google Shape;3061;p2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2" name="Google Shape;3062;p2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3" name="Google Shape;3063;p2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4" name="Google Shape;3064;p2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5" name="Google Shape;3065;p2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6" name="Google Shape;3066;p2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7" name="Google Shape;3067;p2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8" name="Google Shape;3068;p2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9" name="Google Shape;3069;p2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0" name="Google Shape;3070;p2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1" name="Google Shape;3071;p2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2" name="Google Shape;3072;p2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3" name="Google Shape;3073;p2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4" name="Google Shape;3074;p2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5" name="Google Shape;3075;p2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6" name="Google Shape;3076;p2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7" name="Google Shape;3077;p2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8" name="Google Shape;3078;p2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9" name="Google Shape;3079;p2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0" name="Google Shape;3080;p2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1" name="Google Shape;3081;p2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2" name="Google Shape;3082;p2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3" name="Google Shape;3083;p2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4" name="Google Shape;3084;p2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85" name="Google Shape;3085;p2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86" name="Google Shape;3086;p22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87" name="Google Shape;3087;p22"/>
          <p:cNvSpPr/>
          <p:nvPr/>
        </p:nvSpPr>
        <p:spPr>
          <a:xfrm rot="-2700000">
            <a:off x="408102" y="-284146"/>
            <a:ext cx="568289" cy="568289"/>
          </a:xfrm>
          <a:prstGeom prst="rtTriangle">
            <a:avLst/>
          </a:prstGeom>
          <a:solidFill>
            <a:srgbClr val="49593C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88" name="Google Shape;3088;p22"/>
          <p:cNvSpPr/>
          <p:nvPr/>
        </p:nvSpPr>
        <p:spPr>
          <a:xfrm flipH="1">
            <a:off x="2277594" y="-1"/>
            <a:ext cx="4343876" cy="1319545"/>
          </a:xfrm>
          <a:custGeom>
            <a:rect b="b" l="l" r="r" t="t"/>
            <a:pathLst>
              <a:path extrusionOk="0" h="1319545" w="4343876">
                <a:moveTo>
                  <a:pt x="0" y="0"/>
                </a:moveTo>
                <a:lnTo>
                  <a:pt x="998131" y="0"/>
                </a:lnTo>
                <a:lnTo>
                  <a:pt x="1019043" y="23009"/>
                </a:lnTo>
                <a:cubicBezTo>
                  <a:pt x="1314094" y="318060"/>
                  <a:pt x="1721704" y="500553"/>
                  <a:pt x="2171937" y="500553"/>
                </a:cubicBezTo>
                <a:cubicBezTo>
                  <a:pt x="2622170" y="500553"/>
                  <a:pt x="3029780" y="318060"/>
                  <a:pt x="3324831" y="23009"/>
                </a:cubicBezTo>
                <a:lnTo>
                  <a:pt x="3345743" y="0"/>
                </a:lnTo>
                <a:lnTo>
                  <a:pt x="4343876" y="0"/>
                </a:lnTo>
                <a:lnTo>
                  <a:pt x="4325735" y="37659"/>
                </a:lnTo>
                <a:cubicBezTo>
                  <a:pt x="3910950" y="801208"/>
                  <a:pt x="3101976" y="1319545"/>
                  <a:pt x="2171938" y="1319545"/>
                </a:cubicBezTo>
                <a:cubicBezTo>
                  <a:pt x="1241900" y="1319545"/>
                  <a:pt x="432926" y="801208"/>
                  <a:pt x="18141" y="37659"/>
                </a:cubicBezTo>
                <a:close/>
              </a:path>
            </a:pathLst>
          </a:custGeom>
          <a:solidFill>
            <a:srgbClr val="BECBB3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89" name="Google Shape;3089;p22"/>
          <p:cNvSpPr/>
          <p:nvPr/>
        </p:nvSpPr>
        <p:spPr>
          <a:xfrm flipH="1">
            <a:off x="9338899" y="5113576"/>
            <a:ext cx="2863499" cy="1744424"/>
          </a:xfrm>
          <a:custGeom>
            <a:rect b="b" l="l" r="r" t="t"/>
            <a:pathLst>
              <a:path extrusionOk="0" h="1744424" w="2863499">
                <a:moveTo>
                  <a:pt x="518179" y="0"/>
                </a:moveTo>
                <a:cubicBezTo>
                  <a:pt x="1617315" y="0"/>
                  <a:pt x="2547362" y="723959"/>
                  <a:pt x="2857488" y="1721045"/>
                </a:cubicBezTo>
                <a:lnTo>
                  <a:pt x="2863499" y="1744424"/>
                </a:lnTo>
                <a:lnTo>
                  <a:pt x="1986591" y="1744424"/>
                </a:lnTo>
                <a:lnTo>
                  <a:pt x="1951831" y="1672267"/>
                </a:lnTo>
                <a:cubicBezTo>
                  <a:pt x="1675734" y="1164018"/>
                  <a:pt x="1137249" y="818992"/>
                  <a:pt x="518178" y="818992"/>
                </a:cubicBezTo>
                <a:cubicBezTo>
                  <a:pt x="349341" y="818992"/>
                  <a:pt x="186497" y="844655"/>
                  <a:pt x="33336" y="892293"/>
                </a:cubicBezTo>
                <a:lnTo>
                  <a:pt x="0" y="904495"/>
                </a:lnTo>
                <a:lnTo>
                  <a:pt x="0" y="56072"/>
                </a:lnTo>
                <a:lnTo>
                  <a:pt x="24534" y="49764"/>
                </a:lnTo>
                <a:cubicBezTo>
                  <a:pt x="183986" y="17135"/>
                  <a:pt x="349081" y="0"/>
                  <a:pt x="518179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090" name="Google Shape;3090;p2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91" name="Google Shape;3091;p2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2" name="Google Shape;3092;p2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3" name="Google Shape;3093;p2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4" name="Google Shape;3094;p2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5" name="Google Shape;3095;p2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6" name="Google Shape;3096;p2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7" name="Google Shape;3097;p2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8" name="Google Shape;3098;p2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9" name="Google Shape;3099;p2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0" name="Google Shape;3100;p2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1" name="Google Shape;3101;p2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2" name="Google Shape;3102;p2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3" name="Google Shape;3103;p2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4" name="Google Shape;3104;p2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5" name="Google Shape;3105;p2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6" name="Google Shape;3106;p2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7" name="Google Shape;3107;p2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8" name="Google Shape;3108;p2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9" name="Google Shape;3109;p2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0" name="Google Shape;3110;p2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1" name="Google Shape;3111;p2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2" name="Google Shape;3112;p2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3" name="Google Shape;3113;p2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4" name="Google Shape;3114;p2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5" name="Google Shape;3115;p2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6" name="Google Shape;3116;p2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7" name="Google Shape;3117;p2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8" name="Google Shape;3118;p2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9" name="Google Shape;3119;p2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20" name="Google Shape;3120;p22"/>
          <p:cNvSpPr txBox="1"/>
          <p:nvPr>
            <p:ph type="ctrTitle"/>
          </p:nvPr>
        </p:nvSpPr>
        <p:spPr>
          <a:xfrm>
            <a:off x="383967" y="171715"/>
            <a:ext cx="3723688" cy="1065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-US" sz="5400">
                <a:solidFill>
                  <a:srgbClr val="FFFFFF"/>
                </a:solidFill>
              </a:rPr>
              <a:t>Đánh giá</a:t>
            </a:r>
            <a:endParaRPr/>
          </a:p>
        </p:txBody>
      </p:sp>
      <p:sp>
        <p:nvSpPr>
          <p:cNvPr id="3121" name="Google Shape;3121;p22"/>
          <p:cNvSpPr txBox="1"/>
          <p:nvPr>
            <p:ph idx="1" type="subTitle"/>
          </p:nvPr>
        </p:nvSpPr>
        <p:spPr>
          <a:xfrm>
            <a:off x="448107" y="1835709"/>
            <a:ext cx="5292450" cy="2015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Ưu điểm: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Tốc độ hội tụ rất nhanh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Kết quả đáng tin cậy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2" name="Google Shape;3122;p22"/>
          <p:cNvSpPr txBox="1"/>
          <p:nvPr/>
        </p:nvSpPr>
        <p:spPr>
          <a:xfrm>
            <a:off x="2005091" y="184328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23" name="Google Shape;3123;p22"/>
          <p:cNvSpPr txBox="1"/>
          <p:nvPr/>
        </p:nvSpPr>
        <p:spPr>
          <a:xfrm>
            <a:off x="448108" y="4191354"/>
            <a:ext cx="753162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Nhược điểm: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Điều kiện hội tụ chặt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Khối lượng tính toán trên  mỗi bước lớn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7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2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129" name="Google Shape;3129;p2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30" name="Google Shape;3130;p2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1" name="Google Shape;3131;p2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2" name="Google Shape;3132;p2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3" name="Google Shape;3133;p2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4" name="Google Shape;3134;p2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5" name="Google Shape;3135;p2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6" name="Google Shape;3136;p2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7" name="Google Shape;3137;p2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8" name="Google Shape;3138;p2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9" name="Google Shape;3139;p2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0" name="Google Shape;3140;p2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1" name="Google Shape;3141;p2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2" name="Google Shape;3142;p2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3" name="Google Shape;3143;p2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4" name="Google Shape;3144;p2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5" name="Google Shape;3145;p2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6" name="Google Shape;3146;p2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7" name="Google Shape;3147;p2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8" name="Google Shape;3148;p2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9" name="Google Shape;3149;p2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0" name="Google Shape;3150;p2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1" name="Google Shape;3151;p2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2" name="Google Shape;3152;p2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3" name="Google Shape;3153;p2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4" name="Google Shape;3154;p2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5" name="Google Shape;3155;p2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6" name="Google Shape;3156;p2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7" name="Google Shape;3157;p2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8" name="Google Shape;3158;p2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59" name="Google Shape;3159;p23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60" name="Google Shape;3160;p23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161" name="Google Shape;3161;p2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62" name="Google Shape;3162;p2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3" name="Google Shape;3163;p2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4" name="Google Shape;3164;p2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5" name="Google Shape;3165;p2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6" name="Google Shape;3166;p2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7" name="Google Shape;3167;p2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8" name="Google Shape;3168;p2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9" name="Google Shape;3169;p2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0" name="Google Shape;3170;p2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1" name="Google Shape;3171;p2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2" name="Google Shape;3172;p2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3" name="Google Shape;3173;p2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4" name="Google Shape;3174;p2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5" name="Google Shape;3175;p2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6" name="Google Shape;3176;p2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7" name="Google Shape;3177;p2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8" name="Google Shape;3178;p2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9" name="Google Shape;3179;p2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0" name="Google Shape;3180;p2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1" name="Google Shape;3181;p2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2" name="Google Shape;3182;p2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3" name="Google Shape;3183;p2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4" name="Google Shape;3184;p2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5" name="Google Shape;3185;p2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6" name="Google Shape;3186;p2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7" name="Google Shape;3187;p2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8" name="Google Shape;3188;p2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9" name="Google Shape;3189;p2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0" name="Google Shape;3190;p2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191" name="Google Shape;3191;p2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92" name="Google Shape;3192;p2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3" name="Google Shape;3193;p2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4" name="Google Shape;3194;p2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5" name="Google Shape;3195;p2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6" name="Google Shape;3196;p2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7" name="Google Shape;3197;p2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8" name="Google Shape;3198;p2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9" name="Google Shape;3199;p2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0" name="Google Shape;3200;p2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1" name="Google Shape;3201;p2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2" name="Google Shape;3202;p2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3" name="Google Shape;3203;p2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4" name="Google Shape;3204;p2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5" name="Google Shape;3205;p2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6" name="Google Shape;3206;p2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7" name="Google Shape;3207;p2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8" name="Google Shape;3208;p2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9" name="Google Shape;3209;p2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0" name="Google Shape;3210;p2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1" name="Google Shape;3211;p2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2" name="Google Shape;3212;p2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3" name="Google Shape;3213;p2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4" name="Google Shape;3214;p2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5" name="Google Shape;3215;p2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6" name="Google Shape;3216;p2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7" name="Google Shape;3217;p2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8" name="Google Shape;3218;p2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9" name="Google Shape;3219;p2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0" name="Google Shape;3220;p2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21" name="Google Shape;3221;p2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22" name="Google Shape;3222;p2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23" name="Google Shape;3223;p23"/>
          <p:cNvSpPr/>
          <p:nvPr/>
        </p:nvSpPr>
        <p:spPr>
          <a:xfrm rot="-2700000">
            <a:off x="423467" y="-284143"/>
            <a:ext cx="568289" cy="568289"/>
          </a:xfrm>
          <a:prstGeom prst="rtTriangle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24" name="Google Shape;3224;p23"/>
          <p:cNvSpPr/>
          <p:nvPr/>
        </p:nvSpPr>
        <p:spPr>
          <a:xfrm flipH="1">
            <a:off x="10288157" y="-1"/>
            <a:ext cx="1900796" cy="1487973"/>
          </a:xfrm>
          <a:custGeom>
            <a:rect b="b" l="l" r="r" t="t"/>
            <a:pathLst>
              <a:path extrusionOk="0" h="1487973" w="1900796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rgbClr val="F3E9E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25" name="Google Shape;3225;p23"/>
          <p:cNvSpPr/>
          <p:nvPr/>
        </p:nvSpPr>
        <p:spPr>
          <a:xfrm flipH="1">
            <a:off x="0" y="4912946"/>
            <a:ext cx="2010507" cy="1945055"/>
          </a:xfrm>
          <a:custGeom>
            <a:rect b="b" l="l" r="r" t="t"/>
            <a:pathLst>
              <a:path extrusionOk="0" h="1945055" w="2010507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rgbClr val="E9EDE5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226" name="Google Shape;3226;p2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27" name="Google Shape;3227;p2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8" name="Google Shape;3228;p2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9" name="Google Shape;3229;p2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0" name="Google Shape;3230;p2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1" name="Google Shape;3231;p2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2" name="Google Shape;3232;p2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3" name="Google Shape;3233;p2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4" name="Google Shape;3234;p2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5" name="Google Shape;3235;p2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6" name="Google Shape;3236;p2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7" name="Google Shape;3237;p2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8" name="Google Shape;3238;p2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9" name="Google Shape;3239;p2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0" name="Google Shape;3240;p2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1" name="Google Shape;3241;p2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2" name="Google Shape;3242;p2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3" name="Google Shape;3243;p2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4" name="Google Shape;3244;p2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5" name="Google Shape;3245;p2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6" name="Google Shape;3246;p2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7" name="Google Shape;3247;p2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8" name="Google Shape;3248;p2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9" name="Google Shape;3249;p2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0" name="Google Shape;3250;p2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1" name="Google Shape;3251;p2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2" name="Google Shape;3252;p2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3" name="Google Shape;3253;p2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4" name="Google Shape;3254;p2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5" name="Google Shape;3255;p2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56" name="Google Shape;3256;p23"/>
          <p:cNvSpPr txBox="1"/>
          <p:nvPr>
            <p:ph type="ctrTitle"/>
          </p:nvPr>
        </p:nvSpPr>
        <p:spPr>
          <a:xfrm>
            <a:off x="424757" y="76636"/>
            <a:ext cx="10034386" cy="10831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907" l="-2854" r="0" t="-13557"/>
            </a:stretch>
          </a:blip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3257" name="Google Shape;325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7600" y="2667000"/>
            <a:ext cx="914400" cy="19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8" name="Google Shape;325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9" name="Google Shape;325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0" name="Google Shape;3260;p23"/>
          <p:cNvSpPr/>
          <p:nvPr/>
        </p:nvSpPr>
        <p:spPr>
          <a:xfrm>
            <a:off x="1039095" y="865035"/>
            <a:ext cx="2415726" cy="52809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3261" name="Google Shape;3261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79931" y="1008871"/>
            <a:ext cx="6445479" cy="5473364"/>
          </a:xfrm>
          <a:prstGeom prst="rect">
            <a:avLst/>
          </a:prstGeom>
          <a:noFill/>
          <a:ln>
            <a:noFill/>
          </a:ln>
        </p:spPr>
      </p:pic>
      <p:sp>
        <p:nvSpPr>
          <p:cNvPr id="3262" name="Google Shape;3262;p23"/>
          <p:cNvSpPr txBox="1"/>
          <p:nvPr/>
        </p:nvSpPr>
        <p:spPr>
          <a:xfrm>
            <a:off x="617122" y="1460501"/>
            <a:ext cx="4930289" cy="95410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-2471" r="0" t="-64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3263" name="Google Shape;326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4" name="Google Shape;3264;p23"/>
          <p:cNvSpPr txBox="1"/>
          <p:nvPr/>
        </p:nvSpPr>
        <p:spPr>
          <a:xfrm>
            <a:off x="862705" y="1942860"/>
            <a:ext cx="4439122" cy="52322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32556" l="0" r="0" t="-116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3265" name="Google Shape;326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7600" y="2667000"/>
            <a:ext cx="914400" cy="198438"/>
          </a:xfrm>
          <a:prstGeom prst="rect">
            <a:avLst/>
          </a:prstGeom>
          <a:noFill/>
          <a:ln>
            <a:noFill/>
          </a:ln>
        </p:spPr>
      </p:pic>
      <p:sp>
        <p:nvSpPr>
          <p:cNvPr id="3266" name="Google Shape;3266;p23"/>
          <p:cNvSpPr/>
          <p:nvPr/>
        </p:nvSpPr>
        <p:spPr>
          <a:xfrm>
            <a:off x="680903" y="2588172"/>
            <a:ext cx="4895699" cy="52322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3267" name="Google Shape;326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7600" y="2667000"/>
            <a:ext cx="914400" cy="198438"/>
          </a:xfrm>
          <a:prstGeom prst="rect">
            <a:avLst/>
          </a:prstGeom>
          <a:noFill/>
          <a:ln>
            <a:noFill/>
          </a:ln>
        </p:spPr>
      </p:pic>
      <p:sp>
        <p:nvSpPr>
          <p:cNvPr id="3268" name="Google Shape;3268;p23"/>
          <p:cNvSpPr/>
          <p:nvPr/>
        </p:nvSpPr>
        <p:spPr>
          <a:xfrm>
            <a:off x="680903" y="3161017"/>
            <a:ext cx="5094472" cy="52322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3269" name="Google Shape;3269;p23"/>
          <p:cNvSpPr txBox="1"/>
          <p:nvPr/>
        </p:nvSpPr>
        <p:spPr>
          <a:xfrm>
            <a:off x="157896" y="3681915"/>
            <a:ext cx="499719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Thõa mãn định lý, Chạy chương trình: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0" name="Google Shape;3270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-1342" y="3774072"/>
            <a:ext cx="5880021" cy="3065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4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Google Shape;3275;p2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276" name="Google Shape;3276;p2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77" name="Google Shape;3277;p2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8" name="Google Shape;3278;p2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9" name="Google Shape;3279;p2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0" name="Google Shape;3280;p2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1" name="Google Shape;3281;p2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2" name="Google Shape;3282;p2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3" name="Google Shape;3283;p2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4" name="Google Shape;3284;p2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5" name="Google Shape;3285;p2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6" name="Google Shape;3286;p2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7" name="Google Shape;3287;p2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8" name="Google Shape;3288;p2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9" name="Google Shape;3289;p2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0" name="Google Shape;3290;p2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1" name="Google Shape;3291;p2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2" name="Google Shape;3292;p2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3" name="Google Shape;3293;p2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4" name="Google Shape;3294;p2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5" name="Google Shape;3295;p2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6" name="Google Shape;3296;p2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7" name="Google Shape;3297;p2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8" name="Google Shape;3298;p2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9" name="Google Shape;3299;p2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0" name="Google Shape;3300;p2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1" name="Google Shape;3301;p2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2" name="Google Shape;3302;p2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3" name="Google Shape;3303;p2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4" name="Google Shape;3304;p2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5" name="Google Shape;3305;p2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306" name="Google Shape;3306;p24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07" name="Google Shape;3307;p2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308" name="Google Shape;3308;p2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09" name="Google Shape;3309;p2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0" name="Google Shape;3310;p2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1" name="Google Shape;3311;p2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2" name="Google Shape;3312;p2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3" name="Google Shape;3313;p2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4" name="Google Shape;3314;p2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5" name="Google Shape;3315;p2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6" name="Google Shape;3316;p2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7" name="Google Shape;3317;p2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8" name="Google Shape;3318;p2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9" name="Google Shape;3319;p2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0" name="Google Shape;3320;p2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1" name="Google Shape;3321;p2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2" name="Google Shape;3322;p2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3" name="Google Shape;3323;p2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4" name="Google Shape;3324;p2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5" name="Google Shape;3325;p2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6" name="Google Shape;3326;p2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7" name="Google Shape;3327;p2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8" name="Google Shape;3328;p2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9" name="Google Shape;3329;p2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0" name="Google Shape;3330;p2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1" name="Google Shape;3331;p2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2" name="Google Shape;3332;p2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3" name="Google Shape;3333;p2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4" name="Google Shape;3334;p2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5" name="Google Shape;3335;p2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6" name="Google Shape;3336;p2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7" name="Google Shape;3337;p2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38" name="Google Shape;3338;p2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39" name="Google Shape;3339;p2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0" name="Google Shape;3340;p2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1" name="Google Shape;3341;p2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2" name="Google Shape;3342;p2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3" name="Google Shape;3343;p2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4" name="Google Shape;3344;p2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5" name="Google Shape;3345;p2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6" name="Google Shape;3346;p2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7" name="Google Shape;3347;p2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8" name="Google Shape;3348;p2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9" name="Google Shape;3349;p2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0" name="Google Shape;3350;p2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1" name="Google Shape;3351;p2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2" name="Google Shape;3352;p2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3" name="Google Shape;3353;p2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4" name="Google Shape;3354;p2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5" name="Google Shape;3355;p2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6" name="Google Shape;3356;p2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7" name="Google Shape;3357;p2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8" name="Google Shape;3358;p2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9" name="Google Shape;3359;p2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0" name="Google Shape;3360;p2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1" name="Google Shape;3361;p2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2" name="Google Shape;3362;p2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3" name="Google Shape;3363;p2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4" name="Google Shape;3364;p2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5" name="Google Shape;3365;p2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6" name="Google Shape;3366;p2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7" name="Google Shape;3367;p2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368" name="Google Shape;3368;p2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69" name="Google Shape;3369;p2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70" name="Google Shape;3370;p24"/>
          <p:cNvSpPr/>
          <p:nvPr/>
        </p:nvSpPr>
        <p:spPr>
          <a:xfrm rot="-2700000">
            <a:off x="423467" y="-284143"/>
            <a:ext cx="568289" cy="568289"/>
          </a:xfrm>
          <a:prstGeom prst="rtTriangle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71" name="Google Shape;3371;p24"/>
          <p:cNvSpPr/>
          <p:nvPr/>
        </p:nvSpPr>
        <p:spPr>
          <a:xfrm flipH="1">
            <a:off x="10288157" y="-1"/>
            <a:ext cx="1900796" cy="1487973"/>
          </a:xfrm>
          <a:custGeom>
            <a:rect b="b" l="l" r="r" t="t"/>
            <a:pathLst>
              <a:path extrusionOk="0" h="1487973" w="1900796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rgbClr val="F3E9E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72" name="Google Shape;3372;p24"/>
          <p:cNvSpPr/>
          <p:nvPr/>
        </p:nvSpPr>
        <p:spPr>
          <a:xfrm flipH="1">
            <a:off x="0" y="4912946"/>
            <a:ext cx="2010507" cy="1945055"/>
          </a:xfrm>
          <a:custGeom>
            <a:rect b="b" l="l" r="r" t="t"/>
            <a:pathLst>
              <a:path extrusionOk="0" h="1945055" w="2010507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rgbClr val="E9EDE5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373" name="Google Shape;3373;p2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74" name="Google Shape;3374;p2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5" name="Google Shape;3375;p2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6" name="Google Shape;3376;p2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7" name="Google Shape;3377;p2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8" name="Google Shape;3378;p2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9" name="Google Shape;3379;p2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0" name="Google Shape;3380;p2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1" name="Google Shape;3381;p2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2" name="Google Shape;3382;p2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3" name="Google Shape;3383;p2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4" name="Google Shape;3384;p2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5" name="Google Shape;3385;p2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6" name="Google Shape;3386;p2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7" name="Google Shape;3387;p2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8" name="Google Shape;3388;p2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9" name="Google Shape;3389;p2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0" name="Google Shape;3390;p2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1" name="Google Shape;3391;p2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2" name="Google Shape;3392;p2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3" name="Google Shape;3393;p2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4" name="Google Shape;3394;p2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5" name="Google Shape;3395;p2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6" name="Google Shape;3396;p2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7" name="Google Shape;3397;p2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8" name="Google Shape;3398;p2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9" name="Google Shape;3399;p2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0" name="Google Shape;3400;p2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1" name="Google Shape;3401;p2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2" name="Google Shape;3402;p2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03" name="Google Shape;3403;p24"/>
          <p:cNvSpPr txBox="1"/>
          <p:nvPr>
            <p:ph type="ctrTitle"/>
          </p:nvPr>
        </p:nvSpPr>
        <p:spPr>
          <a:xfrm>
            <a:off x="424757" y="76636"/>
            <a:ext cx="10034386" cy="10831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79" r="0" t="-11297"/>
            </a:stretch>
          </a:blip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3404" name="Google Shape;340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7600" y="2667000"/>
            <a:ext cx="914400" cy="19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5" name="Google Shape;340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6" name="Google Shape;340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7" name="Google Shape;3407;p24"/>
          <p:cNvSpPr txBox="1"/>
          <p:nvPr/>
        </p:nvSpPr>
        <p:spPr>
          <a:xfrm>
            <a:off x="-110575" y="919331"/>
            <a:ext cx="4930289" cy="138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2595" r="0" t="-48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3408" name="Google Shape;340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9" name="Google Shape;340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7600" y="2667000"/>
            <a:ext cx="914400" cy="198438"/>
          </a:xfrm>
          <a:prstGeom prst="rect">
            <a:avLst/>
          </a:prstGeom>
          <a:noFill/>
          <a:ln>
            <a:noFill/>
          </a:ln>
        </p:spPr>
      </p:pic>
      <p:sp>
        <p:nvSpPr>
          <p:cNvPr id="3410" name="Google Shape;3410;p24"/>
          <p:cNvSpPr/>
          <p:nvPr/>
        </p:nvSpPr>
        <p:spPr>
          <a:xfrm>
            <a:off x="-563909" y="1999761"/>
            <a:ext cx="4901612" cy="95282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3411" name="Google Shape;341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7600" y="2667000"/>
            <a:ext cx="914400" cy="198438"/>
          </a:xfrm>
          <a:prstGeom prst="rect">
            <a:avLst/>
          </a:prstGeom>
          <a:noFill/>
          <a:ln>
            <a:noFill/>
          </a:ln>
        </p:spPr>
      </p:pic>
      <p:sp>
        <p:nvSpPr>
          <p:cNvPr id="3412" name="Google Shape;3412;p24"/>
          <p:cNvSpPr/>
          <p:nvPr/>
        </p:nvSpPr>
        <p:spPr>
          <a:xfrm>
            <a:off x="-52243" y="3104475"/>
            <a:ext cx="4038541" cy="52322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2557" l="0" r="0" t="-104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3413" name="Google Shape;3413;p24"/>
          <p:cNvSpPr txBox="1"/>
          <p:nvPr/>
        </p:nvSpPr>
        <p:spPr>
          <a:xfrm>
            <a:off x="157896" y="3681915"/>
            <a:ext cx="499719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thõa mãn định lý,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Chạy chương trình: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4" name="Google Shape;3414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71300" y="-6656"/>
            <a:ext cx="802612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5" name="Google Shape;3415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4623197"/>
            <a:ext cx="4162830" cy="117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9" name="Shape 3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" name="Google Shape;3420;p2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421" name="Google Shape;3421;p2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22" name="Google Shape;3422;p2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3" name="Google Shape;3423;p2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4" name="Google Shape;3424;p2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5" name="Google Shape;3425;p2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6" name="Google Shape;3426;p2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7" name="Google Shape;3427;p2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8" name="Google Shape;3428;p2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9" name="Google Shape;3429;p2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0" name="Google Shape;3430;p2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1" name="Google Shape;3431;p2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2" name="Google Shape;3432;p2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3" name="Google Shape;3433;p2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4" name="Google Shape;3434;p2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5" name="Google Shape;3435;p2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6" name="Google Shape;3436;p2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7" name="Google Shape;3437;p2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8" name="Google Shape;3438;p2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9" name="Google Shape;3439;p2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0" name="Google Shape;3440;p2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1" name="Google Shape;3441;p2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2" name="Google Shape;3442;p2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3" name="Google Shape;3443;p2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4" name="Google Shape;3444;p2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5" name="Google Shape;3445;p2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6" name="Google Shape;3446;p2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7" name="Google Shape;3447;p2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8" name="Google Shape;3448;p2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9" name="Google Shape;3449;p2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0" name="Google Shape;3450;p2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51" name="Google Shape;3451;p25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52" name="Google Shape;3452;p25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53" name="Google Shape;3453;p2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454" name="Google Shape;3454;p2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55" name="Google Shape;3455;p2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6" name="Google Shape;3456;p2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7" name="Google Shape;3457;p2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8" name="Google Shape;3458;p2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9" name="Google Shape;3459;p2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0" name="Google Shape;3460;p2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1" name="Google Shape;3461;p2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2" name="Google Shape;3462;p2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3" name="Google Shape;3463;p2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4" name="Google Shape;3464;p2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5" name="Google Shape;3465;p2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6" name="Google Shape;3466;p2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7" name="Google Shape;3467;p2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8" name="Google Shape;3468;p2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9" name="Google Shape;3469;p2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0" name="Google Shape;3470;p2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1" name="Google Shape;3471;p2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2" name="Google Shape;3472;p2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3" name="Google Shape;3473;p2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4" name="Google Shape;3474;p2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5" name="Google Shape;3475;p2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6" name="Google Shape;3476;p2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7" name="Google Shape;3477;p2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8" name="Google Shape;3478;p2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9" name="Google Shape;3479;p2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0" name="Google Shape;3480;p2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1" name="Google Shape;3481;p2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2" name="Google Shape;3482;p2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3" name="Google Shape;3483;p2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84" name="Google Shape;3484;p25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DFD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485" name="Google Shape;3485;p2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86" name="Google Shape;3486;p2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7" name="Google Shape;3487;p2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8" name="Google Shape;3488;p2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9" name="Google Shape;3489;p2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0" name="Google Shape;3490;p2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1" name="Google Shape;3491;p2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2" name="Google Shape;3492;p2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3" name="Google Shape;3493;p2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4" name="Google Shape;3494;p2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5" name="Google Shape;3495;p2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6" name="Google Shape;3496;p2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7" name="Google Shape;3497;p2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8" name="Google Shape;3498;p2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9" name="Google Shape;3499;p2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0" name="Google Shape;3500;p2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1" name="Google Shape;3501;p2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2" name="Google Shape;3502;p2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3" name="Google Shape;3503;p2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4" name="Google Shape;3504;p2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5" name="Google Shape;3505;p2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6" name="Google Shape;3506;p2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7" name="Google Shape;3507;p2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8" name="Google Shape;3508;p2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9" name="Google Shape;3509;p2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0" name="Google Shape;3510;p2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1" name="Google Shape;3511;p2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2" name="Google Shape;3512;p2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3" name="Google Shape;3513;p2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4" name="Google Shape;3514;p2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15" name="Google Shape;3515;p2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16" name="Google Shape;3516;p2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17" name="Google Shape;3517;p25"/>
          <p:cNvSpPr/>
          <p:nvPr/>
        </p:nvSpPr>
        <p:spPr>
          <a:xfrm rot="-2700000">
            <a:off x="408102" y="-284146"/>
            <a:ext cx="568289" cy="568289"/>
          </a:xfrm>
          <a:prstGeom prst="rtTriangle">
            <a:avLst/>
          </a:prstGeom>
          <a:solidFill>
            <a:srgbClr val="49593C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18" name="Google Shape;3518;p25"/>
          <p:cNvSpPr/>
          <p:nvPr/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rgbClr val="49593C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519" name="Google Shape;3519;p2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520" name="Google Shape;3520;p2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1" name="Google Shape;3521;p2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2" name="Google Shape;3522;p2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3" name="Google Shape;3523;p2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4" name="Google Shape;3524;p2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5" name="Google Shape;3525;p2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6" name="Google Shape;3526;p2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7" name="Google Shape;3527;p2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8" name="Google Shape;3528;p2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9" name="Google Shape;3529;p2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0" name="Google Shape;3530;p2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1" name="Google Shape;3531;p2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2" name="Google Shape;3532;p2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3" name="Google Shape;3533;p2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4" name="Google Shape;3534;p2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5" name="Google Shape;3535;p2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6" name="Google Shape;3536;p2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7" name="Google Shape;3537;p2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8" name="Google Shape;3538;p2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9" name="Google Shape;3539;p2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0" name="Google Shape;3540;p2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1" name="Google Shape;3541;p2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2" name="Google Shape;3542;p2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3" name="Google Shape;3543;p2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4" name="Google Shape;3544;p2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5" name="Google Shape;3545;p2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6" name="Google Shape;3546;p2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7" name="Google Shape;3547;p2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8" name="Google Shape;3548;p2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49" name="Google Shape;3549;p25"/>
          <p:cNvSpPr txBox="1"/>
          <p:nvPr>
            <p:ph type="ctrTitle"/>
          </p:nvPr>
        </p:nvSpPr>
        <p:spPr>
          <a:xfrm>
            <a:off x="453142" y="2954226"/>
            <a:ext cx="5736014" cy="223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-US" sz="5400">
                <a:solidFill>
                  <a:srgbClr val="FFFFFF"/>
                </a:solidFill>
              </a:rPr>
              <a:t>Câu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hỏi</a:t>
            </a:r>
            <a:endParaRPr/>
          </a:p>
        </p:txBody>
      </p:sp>
      <p:sp>
        <p:nvSpPr>
          <p:cNvPr id="3550" name="Google Shape;3550;p25"/>
          <p:cNvSpPr txBox="1"/>
          <p:nvPr>
            <p:ph idx="1" type="subTitle"/>
          </p:nvPr>
        </p:nvSpPr>
        <p:spPr>
          <a:xfrm>
            <a:off x="453142" y="725465"/>
            <a:ext cx="5736014" cy="2063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ấu kiểm" id="3551" name="Google Shape;35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790" y="988340"/>
            <a:ext cx="4997188" cy="499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2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557" name="Google Shape;3557;p2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558" name="Google Shape;3558;p2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9" name="Google Shape;3559;p2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0" name="Google Shape;3560;p2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1" name="Google Shape;3561;p2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2" name="Google Shape;3562;p2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3" name="Google Shape;3563;p2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4" name="Google Shape;3564;p2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5" name="Google Shape;3565;p2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6" name="Google Shape;3566;p2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7" name="Google Shape;3567;p2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8" name="Google Shape;3568;p2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9" name="Google Shape;3569;p2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0" name="Google Shape;3570;p2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1" name="Google Shape;3571;p2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2" name="Google Shape;3572;p2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3" name="Google Shape;3573;p2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4" name="Google Shape;3574;p2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5" name="Google Shape;3575;p2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6" name="Google Shape;3576;p2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7" name="Google Shape;3577;p2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8" name="Google Shape;3578;p2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9" name="Google Shape;3579;p2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0" name="Google Shape;3580;p2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1" name="Google Shape;3581;p2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2" name="Google Shape;3582;p2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3" name="Google Shape;3583;p2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4" name="Google Shape;3584;p2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5" name="Google Shape;3585;p2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6" name="Google Shape;3586;p2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87" name="Google Shape;3587;p26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88" name="Google Shape;3588;p26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589" name="Google Shape;3589;p2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590" name="Google Shape;3590;p2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1" name="Google Shape;3591;p2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2" name="Google Shape;3592;p2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3" name="Google Shape;3593;p2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4" name="Google Shape;3594;p2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5" name="Google Shape;3595;p2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6" name="Google Shape;3596;p2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7" name="Google Shape;3597;p2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8" name="Google Shape;3598;p2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9" name="Google Shape;3599;p2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0" name="Google Shape;3600;p2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1" name="Google Shape;3601;p2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2" name="Google Shape;3602;p2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3" name="Google Shape;3603;p2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4" name="Google Shape;3604;p2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5" name="Google Shape;3605;p2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6" name="Google Shape;3606;p2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7" name="Google Shape;3607;p2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8" name="Google Shape;3608;p2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9" name="Google Shape;3609;p2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0" name="Google Shape;3610;p2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1" name="Google Shape;3611;p2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2" name="Google Shape;3612;p2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3" name="Google Shape;3613;p2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4" name="Google Shape;3614;p2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5" name="Google Shape;3615;p2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6" name="Google Shape;3616;p2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7" name="Google Shape;3617;p2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8" name="Google Shape;3618;p2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619" name="Google Shape;3619;p2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20" name="Google Shape;3620;p2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1" name="Google Shape;3621;p2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2" name="Google Shape;3622;p2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3" name="Google Shape;3623;p2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4" name="Google Shape;3624;p2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5" name="Google Shape;3625;p2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6" name="Google Shape;3626;p2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7" name="Google Shape;3627;p2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8" name="Google Shape;3628;p2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9" name="Google Shape;3629;p2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0" name="Google Shape;3630;p2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1" name="Google Shape;3631;p2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2" name="Google Shape;3632;p2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3" name="Google Shape;3633;p2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4" name="Google Shape;3634;p2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5" name="Google Shape;3635;p2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6" name="Google Shape;3636;p2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7" name="Google Shape;3637;p2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8" name="Google Shape;3638;p2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9" name="Google Shape;3639;p2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0" name="Google Shape;3640;p2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1" name="Google Shape;3641;p2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2" name="Google Shape;3642;p2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3" name="Google Shape;3643;p2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4" name="Google Shape;3644;p2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5" name="Google Shape;3645;p2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6" name="Google Shape;3646;p2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7" name="Google Shape;3647;p2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8" name="Google Shape;3648;p2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49" name="Google Shape;3649;p2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50" name="Google Shape;3650;p2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51" name="Google Shape;3651;p26"/>
          <p:cNvSpPr/>
          <p:nvPr/>
        </p:nvSpPr>
        <p:spPr>
          <a:xfrm rot="10800000">
            <a:off x="13253" y="-2945"/>
            <a:ext cx="12178450" cy="2303672"/>
          </a:xfrm>
          <a:custGeom>
            <a:rect b="b" l="l" r="r" t="t"/>
            <a:pathLst>
              <a:path extrusionOk="0" h="2001622" w="12178450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52" name="Google Shape;3652;p26"/>
          <p:cNvSpPr/>
          <p:nvPr/>
        </p:nvSpPr>
        <p:spPr>
          <a:xfrm rot="-8100000">
            <a:off x="-265269" y="4917660"/>
            <a:ext cx="568289" cy="568289"/>
          </a:xfrm>
          <a:prstGeom prst="rtTriangle">
            <a:avLst/>
          </a:prstGeom>
          <a:solidFill>
            <a:srgbClr val="49593C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653" name="Google Shape;3653;p2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54" name="Google Shape;3654;p2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5" name="Google Shape;3655;p2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6" name="Google Shape;3656;p2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7" name="Google Shape;3657;p2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8" name="Google Shape;3658;p2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9" name="Google Shape;3659;p2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0" name="Google Shape;3660;p2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1" name="Google Shape;3661;p2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2" name="Google Shape;3662;p2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3" name="Google Shape;3663;p2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4" name="Google Shape;3664;p2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5" name="Google Shape;3665;p2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6" name="Google Shape;3666;p2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7" name="Google Shape;3667;p2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8" name="Google Shape;3668;p2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9" name="Google Shape;3669;p2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0" name="Google Shape;3670;p2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1" name="Google Shape;3671;p2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2" name="Google Shape;3672;p2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3" name="Google Shape;3673;p2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4" name="Google Shape;3674;p2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5" name="Google Shape;3675;p2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6" name="Google Shape;3676;p2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7" name="Google Shape;3677;p2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8" name="Google Shape;3678;p2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9" name="Google Shape;3679;p2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0" name="Google Shape;3680;p2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1" name="Google Shape;3681;p2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2" name="Google Shape;3682;p2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solidFill>
              <a:srgbClr val="49593C">
                <a:alpha val="16862"/>
              </a:srgbClr>
            </a:solidFill>
            <a:ln cap="flat" cmpd="sng" w="12700">
              <a:solidFill>
                <a:schemeClr val="accent2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83" name="Google Shape;3683;p26"/>
          <p:cNvSpPr txBox="1"/>
          <p:nvPr>
            <p:ph type="ctrTitle"/>
          </p:nvPr>
        </p:nvSpPr>
        <p:spPr>
          <a:xfrm>
            <a:off x="453142" y="3659057"/>
            <a:ext cx="6542916" cy="2574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-US" sz="5400">
                <a:solidFill>
                  <a:srgbClr val="FFFFFF"/>
                </a:solidFill>
              </a:rPr>
              <a:t>Cảm ơn cô và các bạn đã cùng nhóm em hoàn chủ đề này</a:t>
            </a:r>
            <a:endParaRPr/>
          </a:p>
        </p:txBody>
      </p:sp>
      <p:sp>
        <p:nvSpPr>
          <p:cNvPr id="3684" name="Google Shape;3684;p26"/>
          <p:cNvSpPr txBox="1"/>
          <p:nvPr>
            <p:ph idx="1" type="subTitle"/>
          </p:nvPr>
        </p:nvSpPr>
        <p:spPr>
          <a:xfrm>
            <a:off x="7188593" y="3659057"/>
            <a:ext cx="4612131" cy="2574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64" name="Google Shape;564;p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5" name="Google Shape;565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0" name="Google Shape;590;p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1" name="Google Shape;591;p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2" name="Google Shape;592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94" name="Google Shape;594;p3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5" name="Google Shape;595;p3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6" name="Google Shape;596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97" name="Google Shape;597;p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8" name="Google Shape;598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3" name="Google Shape;623;p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" name="Google Shape;624;p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6" name="Google Shape;626;p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27" name="Google Shape;627;p3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DFD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28" name="Google Shape;628;p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9" name="Google Shape;629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7" name="Google Shape;637;p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8" name="Google Shape;638;p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9" name="Google Shape;639;p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" name="Google Shape;640;p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1" name="Google Shape;641;p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2" name="Google Shape;642;p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" name="Google Shape;643;p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4" name="Google Shape;644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5" name="Google Shape;645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" name="Google Shape;646;p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7" name="Google Shape;647;p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8" name="Google Shape;648;p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" name="Google Shape;649;p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6" name="Google Shape;656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7" name="Google Shape;657;p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58" name="Google Shape;658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9" name="Google Shape;659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0" name="Google Shape;660;p3"/>
          <p:cNvSpPr/>
          <p:nvPr/>
        </p:nvSpPr>
        <p:spPr>
          <a:xfrm rot="-8100000">
            <a:off x="-265271" y="2673521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1" name="Google Shape;661;p3"/>
          <p:cNvSpPr/>
          <p:nvPr/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rgbClr val="F3E9E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62" name="Google Shape;662;p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63" name="Google Shape;663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4" name="Google Shape;664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" name="Google Shape;665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p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p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9" name="Google Shape;669;p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p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1" name="Google Shape;671;p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p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p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p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p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p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p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p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9" name="Google Shape;689;p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0" name="Google Shape;690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1" name="Google Shape;691;p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92" name="Google Shape;692;p3"/>
          <p:cNvSpPr txBox="1"/>
          <p:nvPr>
            <p:ph type="ctrTitle"/>
          </p:nvPr>
        </p:nvSpPr>
        <p:spPr>
          <a:xfrm>
            <a:off x="216298" y="973006"/>
            <a:ext cx="5414255" cy="10654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-US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Đặt vấn đề:  </a:t>
            </a:r>
            <a:endParaRPr/>
          </a:p>
        </p:txBody>
      </p:sp>
      <p:sp>
        <p:nvSpPr>
          <p:cNvPr id="693" name="Google Shape;693;p3"/>
          <p:cNvSpPr txBox="1"/>
          <p:nvPr>
            <p:ph idx="1" type="subTitle"/>
          </p:nvPr>
        </p:nvSpPr>
        <p:spPr>
          <a:xfrm>
            <a:off x="453142" y="1948063"/>
            <a:ext cx="3743353" cy="467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 hàm số f(x) xác định trên khoảng (a,b). Với (a,b) là khoảng cách ly nghiệm, tìm nghiệm gần đúng của phương trình? </a:t>
            </a:r>
            <a:endParaRPr/>
          </a:p>
        </p:txBody>
      </p:sp>
      <p:pic>
        <p:nvPicPr>
          <p:cNvPr id="694" name="Google Shape;6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381" y="496501"/>
            <a:ext cx="9827556" cy="7574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00" name="Google Shape;700;p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01" name="Google Shape;701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2" name="Google Shape;702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3" name="Google Shape;703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5" name="Google Shape;705;p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p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p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p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p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p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p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7" name="Google Shape;717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p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p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p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p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p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4" name="Google Shape;724;p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p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0" name="Google Shape;730;p4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1" name="Google Shape;731;p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2" name="Google Shape;732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33" name="Google Shape;733;p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34" name="Google Shape;734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8" name="Google Shape;738;p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9" name="Google Shape;739;p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0" name="Google Shape;740;p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1" name="Google Shape;741;p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2" name="Google Shape;742;p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3" name="Google Shape;743;p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4" name="Google Shape;744;p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5" name="Google Shape;745;p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6" name="Google Shape;746;p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7" name="Google Shape;747;p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8" name="Google Shape;748;p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9" name="Google Shape;749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0" name="Google Shape;750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1" name="Google Shape;751;p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2" name="Google Shape;752;p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3" name="Google Shape;753;p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4" name="Google Shape;754;p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5" name="Google Shape;755;p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6" name="Google Shape;756;p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7" name="Google Shape;757;p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8" name="Google Shape;758;p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9" name="Google Shape;759;p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0" name="Google Shape;760;p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1" name="Google Shape;761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2" name="Google Shape;762;p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63" name="Google Shape;763;p4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DFD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64" name="Google Shape;764;p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5" name="Google Shape;765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6" name="Google Shape;766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7" name="Google Shape;767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8" name="Google Shape;768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9" name="Google Shape;769;p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0" name="Google Shape;770;p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p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5" name="Google Shape;775;p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p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p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8" name="Google Shape;778;p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p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p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4" name="Google Shape;784;p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5" name="Google Shape;785;p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94" name="Google Shape;794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5" name="Google Shape;795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6" name="Google Shape;796;p4"/>
          <p:cNvSpPr/>
          <p:nvPr/>
        </p:nvSpPr>
        <p:spPr>
          <a:xfrm flipH="1" rot="-5400000">
            <a:off x="-1562104" y="1562107"/>
            <a:ext cx="6858000" cy="3733791"/>
          </a:xfrm>
          <a:prstGeom prst="flowChartDocument">
            <a:avLst/>
          </a:prstGeom>
          <a:solidFill>
            <a:srgbClr val="E9EDE5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7" name="Google Shape;797;p4"/>
          <p:cNvSpPr/>
          <p:nvPr/>
        </p:nvSpPr>
        <p:spPr>
          <a:xfrm rot="-2700000">
            <a:off x="7391214" y="-284145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98" name="Google Shape;798;p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99" name="Google Shape;799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p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8" name="Google Shape;808;p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9" name="Google Shape;809;p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p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p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p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3" name="Google Shape;813;p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4" name="Google Shape;814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5" name="Google Shape;815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6" name="Google Shape;816;p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7" name="Google Shape;817;p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p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p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p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p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p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28" name="Google Shape;828;p4"/>
          <p:cNvSpPr txBox="1"/>
          <p:nvPr>
            <p:ph type="ctrTitle"/>
          </p:nvPr>
        </p:nvSpPr>
        <p:spPr>
          <a:xfrm>
            <a:off x="5896451" y="3066491"/>
            <a:ext cx="6359371" cy="3099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-U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 Thay thế đường cong</a:t>
            </a:r>
            <a:b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tại           bằng tiếp tuyến.</a:t>
            </a:r>
            <a:b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+Tìm giao điểm của tiếp tuyến với trục hoành thay cho giao điểm của đường cong với trục hoành.</a:t>
            </a:r>
            <a:endParaRPr/>
          </a:p>
        </p:txBody>
      </p:sp>
      <p:sp>
        <p:nvSpPr>
          <p:cNvPr id="829" name="Google Shape;829;p4"/>
          <p:cNvSpPr txBox="1"/>
          <p:nvPr/>
        </p:nvSpPr>
        <p:spPr>
          <a:xfrm>
            <a:off x="5118381" y="2254205"/>
            <a:ext cx="657319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Ý tưởng phương pháp:</a:t>
            </a:r>
            <a:endParaRPr sz="5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30" name="Google Shape;8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4"/>
          <p:cNvSpPr/>
          <p:nvPr/>
        </p:nvSpPr>
        <p:spPr>
          <a:xfrm>
            <a:off x="9573097" y="3068275"/>
            <a:ext cx="1816791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832" name="Google Shape;832;p4"/>
          <p:cNvSpPr/>
          <p:nvPr/>
        </p:nvSpPr>
        <p:spPr>
          <a:xfrm>
            <a:off x="6360646" y="3456129"/>
            <a:ext cx="1070486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833" name="Google Shape;83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648" y="401862"/>
            <a:ext cx="10807502" cy="701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39" name="Google Shape;839;p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40" name="Google Shape;840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5" name="Google Shape;845;p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6" name="Google Shape;846;p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7" name="Google Shape;847;p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8" name="Google Shape;848;p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9" name="Google Shape;849;p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p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1" name="Google Shape;851;p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p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4" name="Google Shape;854;p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5" name="Google Shape;855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6" name="Google Shape;856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7" name="Google Shape;857;p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8" name="Google Shape;858;p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9" name="Google Shape;859;p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0" name="Google Shape;860;p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1" name="Google Shape;861;p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2" name="Google Shape;862;p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3" name="Google Shape;863;p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4" name="Google Shape;864;p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5" name="Google Shape;865;p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6" name="Google Shape;866;p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7" name="Google Shape;867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8" name="Google Shape;868;p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69" name="Google Shape;869;p5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0" name="Google Shape;870;p5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71" name="Google Shape;871;p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2" name="Google Shape;872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3" name="Google Shape;873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4" name="Google Shape;874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5" name="Google Shape;875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6" name="Google Shape;876;p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7" name="Google Shape;877;p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8" name="Google Shape;878;p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p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p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3" name="Google Shape;883;p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4" name="Google Shape;884;p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5" name="Google Shape;885;p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6" name="Google Shape;886;p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7" name="Google Shape;887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8" name="Google Shape;888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9" name="Google Shape;889;p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0" name="Google Shape;890;p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1" name="Google Shape;891;p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2" name="Google Shape;892;p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3" name="Google Shape;893;p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4" name="Google Shape;894;p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5" name="Google Shape;895;p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6" name="Google Shape;896;p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7" name="Google Shape;897;p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8" name="Google Shape;898;p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9" name="Google Shape;899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0" name="Google Shape;900;p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01" name="Google Shape;901;p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2" name="Google Shape;902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3" name="Google Shape;903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4" name="Google Shape;904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5" name="Google Shape;905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6" name="Google Shape;906;p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7" name="Google Shape;907;p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8" name="Google Shape;908;p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9" name="Google Shape;909;p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0" name="Google Shape;910;p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1" name="Google Shape;911;p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2" name="Google Shape;912;p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3" name="Google Shape;913;p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4" name="Google Shape;914;p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5" name="Google Shape;915;p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6" name="Google Shape;916;p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7" name="Google Shape;917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8" name="Google Shape;918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9" name="Google Shape;919;p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0" name="Google Shape;920;p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1" name="Google Shape;921;p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2" name="Google Shape;922;p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3" name="Google Shape;923;p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4" name="Google Shape;924;p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5" name="Google Shape;925;p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6" name="Google Shape;926;p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7" name="Google Shape;927;p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8" name="Google Shape;928;p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9" name="Google Shape;929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0" name="Google Shape;930;p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1" name="Google Shape;931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2" name="Google Shape;932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3" name="Google Shape;933;p5"/>
          <p:cNvSpPr/>
          <p:nvPr/>
        </p:nvSpPr>
        <p:spPr>
          <a:xfrm rot="-2700000">
            <a:off x="422269" y="-284218"/>
            <a:ext cx="568289" cy="568289"/>
          </a:xfrm>
          <a:prstGeom prst="rtTriangle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4" name="Google Shape;934;p5"/>
          <p:cNvSpPr/>
          <p:nvPr/>
        </p:nvSpPr>
        <p:spPr>
          <a:xfrm>
            <a:off x="10178446" y="4912946"/>
            <a:ext cx="2010507" cy="1945055"/>
          </a:xfrm>
          <a:custGeom>
            <a:rect b="b" l="l" r="r" t="t"/>
            <a:pathLst>
              <a:path extrusionOk="0" h="1945055" w="2010507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rgbClr val="F3E9E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935" name="Google Shape;935;p5"/>
          <p:cNvGrpSpPr/>
          <p:nvPr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936" name="Google Shape;936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7" name="Google Shape;937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8" name="Google Shape;938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9" name="Google Shape;939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0" name="Google Shape;940;p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1" name="Google Shape;941;p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4" name="Google Shape;944;p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5" name="Google Shape;945;p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6" name="Google Shape;946;p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7" name="Google Shape;947;p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8" name="Google Shape;948;p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9" name="Google Shape;949;p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0" name="Google Shape;950;p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1" name="Google Shape;951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2" name="Google Shape;952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3" name="Google Shape;953;p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5" name="Google Shape;955;p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6" name="Google Shape;956;p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7" name="Google Shape;957;p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8" name="Google Shape;958;p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9" name="Google Shape;959;p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0" name="Google Shape;960;p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1" name="Google Shape;961;p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2" name="Google Shape;962;p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3" name="Google Shape;963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4" name="Google Shape;964;p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65" name="Google Shape;965;p5"/>
          <p:cNvSpPr txBox="1"/>
          <p:nvPr/>
        </p:nvSpPr>
        <p:spPr>
          <a:xfrm>
            <a:off x="-769099" y="965648"/>
            <a:ext cx="8037600" cy="5812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</a:pPr>
            <a:r>
              <a:rPr b="0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Xây dựng công thức</a:t>
            </a:r>
            <a:endParaRPr b="0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5"/>
          <p:cNvSpPr txBox="1"/>
          <p:nvPr/>
        </p:nvSpPr>
        <p:spPr>
          <a:xfrm>
            <a:off x="903620" y="3516992"/>
            <a:ext cx="9590965" cy="82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Gọi       là tiếp tuyến của đồ thị tại </a:t>
            </a:r>
            <a:endParaRPr/>
          </a:p>
        </p:txBody>
      </p:sp>
      <p:pic>
        <p:nvPicPr>
          <p:cNvPr id="967" name="Google Shape;9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2446338"/>
            <a:ext cx="2320925" cy="407987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5"/>
          <p:cNvSpPr/>
          <p:nvPr/>
        </p:nvSpPr>
        <p:spPr>
          <a:xfrm>
            <a:off x="3575546" y="2014997"/>
            <a:ext cx="1647952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969" name="Google Shape;969;p5"/>
          <p:cNvSpPr/>
          <p:nvPr/>
        </p:nvSpPr>
        <p:spPr>
          <a:xfrm>
            <a:off x="8778120" y="2018916"/>
            <a:ext cx="1117037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970" name="Google Shape;970;p5"/>
          <p:cNvSpPr/>
          <p:nvPr/>
        </p:nvSpPr>
        <p:spPr>
          <a:xfrm>
            <a:off x="1610036" y="2571979"/>
            <a:ext cx="1930208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971" name="Google Shape;97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7650" y="2678113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5"/>
          <p:cNvSpPr/>
          <p:nvPr/>
        </p:nvSpPr>
        <p:spPr>
          <a:xfrm>
            <a:off x="6195370" y="2583617"/>
            <a:ext cx="2666051" cy="52322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973" name="Google Shape;973;p5"/>
          <p:cNvSpPr/>
          <p:nvPr/>
        </p:nvSpPr>
        <p:spPr>
          <a:xfrm>
            <a:off x="7057333" y="3130857"/>
            <a:ext cx="2373022" cy="52322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974" name="Google Shape;974;p5"/>
          <p:cNvSpPr/>
          <p:nvPr/>
        </p:nvSpPr>
        <p:spPr>
          <a:xfrm>
            <a:off x="2660778" y="3129377"/>
            <a:ext cx="1895455" cy="52322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975" name="Google Shape;97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5"/>
          <p:cNvSpPr/>
          <p:nvPr/>
        </p:nvSpPr>
        <p:spPr>
          <a:xfrm>
            <a:off x="1657444" y="3679246"/>
            <a:ext cx="664093" cy="52322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977" name="Google Shape;977;p5"/>
          <p:cNvSpPr/>
          <p:nvPr/>
        </p:nvSpPr>
        <p:spPr>
          <a:xfrm>
            <a:off x="5974419" y="3686567"/>
            <a:ext cx="740844" cy="52322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978" name="Google Shape;978;p5"/>
          <p:cNvSpPr txBox="1"/>
          <p:nvPr/>
        </p:nvSpPr>
        <p:spPr>
          <a:xfrm>
            <a:off x="917111" y="2020272"/>
            <a:ext cx="83089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Xét phương trình                   và khoảng cách ly nghiệm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9" name="Google Shape;979;p5"/>
          <p:cNvSpPr txBox="1"/>
          <p:nvPr/>
        </p:nvSpPr>
        <p:spPr>
          <a:xfrm>
            <a:off x="882176" y="2578910"/>
            <a:ext cx="108318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Gọi 	                   là điểm bắt đầu nếu 	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0" name="Google Shape;980;p5"/>
          <p:cNvSpPr txBox="1"/>
          <p:nvPr/>
        </p:nvSpPr>
        <p:spPr>
          <a:xfrm>
            <a:off x="900296" y="3125285"/>
            <a:ext cx="1068741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Chọn điểm                      là thõa mãn. Đặt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1" name="Google Shape;981;p5"/>
          <p:cNvSpPr/>
          <p:nvPr/>
        </p:nvSpPr>
        <p:spPr>
          <a:xfrm>
            <a:off x="1629584" y="4264282"/>
            <a:ext cx="5526641" cy="52322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982" name="Google Shape;982;p5"/>
          <p:cNvSpPr/>
          <p:nvPr/>
        </p:nvSpPr>
        <p:spPr>
          <a:xfrm>
            <a:off x="1557604" y="4802428"/>
            <a:ext cx="5614806" cy="52322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983" name="Google Shape;98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57650" y="1901825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5"/>
          <p:cNvSpPr/>
          <p:nvPr/>
        </p:nvSpPr>
        <p:spPr>
          <a:xfrm>
            <a:off x="1629584" y="5345039"/>
            <a:ext cx="615297" cy="52322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985" name="Google Shape;98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5"/>
          <p:cNvSpPr/>
          <p:nvPr/>
        </p:nvSpPr>
        <p:spPr>
          <a:xfrm>
            <a:off x="1607531" y="5859040"/>
            <a:ext cx="5143524" cy="52322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992" name="Google Shape;992;p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93" name="Google Shape;993;p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4" name="Google Shape;994;p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5" name="Google Shape;995;p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6" name="Google Shape;996;p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7" name="Google Shape;997;p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8" name="Google Shape;998;p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9" name="Google Shape;999;p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0" name="Google Shape;1000;p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1" name="Google Shape;1001;p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2" name="Google Shape;1002;p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3" name="Google Shape;1003;p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4" name="Google Shape;1004;p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5" name="Google Shape;1005;p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6" name="Google Shape;1006;p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7" name="Google Shape;1007;p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8" name="Google Shape;1008;p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9" name="Google Shape;1009;p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0" name="Google Shape;1010;p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1" name="Google Shape;1011;p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2" name="Google Shape;1012;p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3" name="Google Shape;1013;p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4" name="Google Shape;1014;p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5" name="Google Shape;1015;p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6" name="Google Shape;1016;p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7" name="Google Shape;1017;p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8" name="Google Shape;1018;p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9" name="Google Shape;1019;p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0" name="Google Shape;1020;p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1" name="Google Shape;1021;p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22" name="Google Shape;1022;p6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3" name="Google Shape;1023;p6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24" name="Google Shape;1024;p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25" name="Google Shape;1025;p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6" name="Google Shape;1026;p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7" name="Google Shape;1027;p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8" name="Google Shape;1028;p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9" name="Google Shape;1029;p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0" name="Google Shape;1030;p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1" name="Google Shape;1031;p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2" name="Google Shape;1032;p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3" name="Google Shape;1033;p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4" name="Google Shape;1034;p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5" name="Google Shape;1035;p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6" name="Google Shape;1036;p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7" name="Google Shape;1037;p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8" name="Google Shape;1038;p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9" name="Google Shape;1039;p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0" name="Google Shape;1040;p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1" name="Google Shape;1041;p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2" name="Google Shape;1042;p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3" name="Google Shape;1043;p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4" name="Google Shape;1044;p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5" name="Google Shape;1045;p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6" name="Google Shape;1046;p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7" name="Google Shape;1047;p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8" name="Google Shape;1048;p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9" name="Google Shape;1049;p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0" name="Google Shape;1050;p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1" name="Google Shape;1051;p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2" name="Google Shape;1052;p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3" name="Google Shape;1053;p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54" name="Google Shape;1054;p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55" name="Google Shape;1055;p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6" name="Google Shape;1056;p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7" name="Google Shape;1057;p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8" name="Google Shape;1058;p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9" name="Google Shape;1059;p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0" name="Google Shape;1060;p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1" name="Google Shape;1061;p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2" name="Google Shape;1062;p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3" name="Google Shape;1063;p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4" name="Google Shape;1064;p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5" name="Google Shape;1065;p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6" name="Google Shape;1066;p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7" name="Google Shape;1067;p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8" name="Google Shape;1068;p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9" name="Google Shape;1069;p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0" name="Google Shape;1070;p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1" name="Google Shape;1071;p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2" name="Google Shape;1072;p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3" name="Google Shape;1073;p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4" name="Google Shape;1074;p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5" name="Google Shape;1075;p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6" name="Google Shape;1076;p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7" name="Google Shape;1077;p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8" name="Google Shape;1078;p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9" name="Google Shape;1079;p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0" name="Google Shape;1080;p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1" name="Google Shape;1081;p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2" name="Google Shape;1082;p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3" name="Google Shape;1083;p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84" name="Google Shape;1084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5" name="Google Shape;1085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6" name="Google Shape;1086;p6"/>
          <p:cNvSpPr/>
          <p:nvPr/>
        </p:nvSpPr>
        <p:spPr>
          <a:xfrm rot="-2700000">
            <a:off x="422269" y="-284218"/>
            <a:ext cx="568289" cy="568289"/>
          </a:xfrm>
          <a:prstGeom prst="rtTriangle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7" name="Google Shape;1087;p6"/>
          <p:cNvSpPr/>
          <p:nvPr/>
        </p:nvSpPr>
        <p:spPr>
          <a:xfrm>
            <a:off x="10178446" y="4912946"/>
            <a:ext cx="2010507" cy="1945055"/>
          </a:xfrm>
          <a:custGeom>
            <a:rect b="b" l="l" r="r" t="t"/>
            <a:pathLst>
              <a:path extrusionOk="0" h="1945055" w="2010507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rgbClr val="F3E9E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88" name="Google Shape;1088;p6"/>
          <p:cNvGrpSpPr/>
          <p:nvPr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089" name="Google Shape;1089;p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0" name="Google Shape;1090;p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1" name="Google Shape;1091;p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2" name="Google Shape;1092;p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3" name="Google Shape;1093;p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4" name="Google Shape;1094;p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5" name="Google Shape;1095;p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6" name="Google Shape;1096;p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7" name="Google Shape;1097;p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9" name="Google Shape;1099;p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0" name="Google Shape;1100;p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1" name="Google Shape;1101;p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2" name="Google Shape;1102;p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3" name="Google Shape;1103;p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4" name="Google Shape;1104;p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5" name="Google Shape;1105;p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6" name="Google Shape;1106;p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7" name="Google Shape;1107;p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8" name="Google Shape;1108;p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9" name="Google Shape;1109;p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0" name="Google Shape;1110;p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1" name="Google Shape;1111;p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2" name="Google Shape;1112;p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3" name="Google Shape;1113;p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4" name="Google Shape;1114;p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5" name="Google Shape;1115;p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6" name="Google Shape;1116;p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7" name="Google Shape;1117;p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18" name="Google Shape;1118;p6"/>
          <p:cNvSpPr txBox="1"/>
          <p:nvPr/>
        </p:nvSpPr>
        <p:spPr>
          <a:xfrm>
            <a:off x="304572" y="153602"/>
            <a:ext cx="70889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Xây dựng công thức</a:t>
            </a:r>
            <a:endParaRPr/>
          </a:p>
        </p:txBody>
      </p:sp>
      <p:sp>
        <p:nvSpPr>
          <p:cNvPr id="1119" name="Google Shape;1119;p6"/>
          <p:cNvSpPr txBox="1"/>
          <p:nvPr/>
        </p:nvSpPr>
        <p:spPr>
          <a:xfrm>
            <a:off x="681605" y="1448588"/>
            <a:ext cx="104695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Phương trình tiếp tuyến </a:t>
            </a:r>
            <a:endParaRPr/>
          </a:p>
        </p:txBody>
      </p:sp>
      <p:sp>
        <p:nvSpPr>
          <p:cNvPr id="1120" name="Google Shape;1120;p6"/>
          <p:cNvSpPr/>
          <p:nvPr/>
        </p:nvSpPr>
        <p:spPr>
          <a:xfrm>
            <a:off x="1032925" y="1988792"/>
            <a:ext cx="5082673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1121" name="Google Shape;11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1188" y="2873375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6"/>
          <p:cNvSpPr/>
          <p:nvPr/>
        </p:nvSpPr>
        <p:spPr>
          <a:xfrm>
            <a:off x="5840204" y="2017446"/>
            <a:ext cx="861005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123" name="Google Shape;1123;p6"/>
          <p:cNvSpPr txBox="1"/>
          <p:nvPr/>
        </p:nvSpPr>
        <p:spPr>
          <a:xfrm>
            <a:off x="681605" y="2567535"/>
            <a:ext cx="74392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Vì                                        nên ta có: </a:t>
            </a:r>
            <a:endParaRPr/>
          </a:p>
        </p:txBody>
      </p:sp>
      <p:sp>
        <p:nvSpPr>
          <p:cNvPr id="1124" name="Google Shape;1124;p6"/>
          <p:cNvSpPr/>
          <p:nvPr/>
        </p:nvSpPr>
        <p:spPr>
          <a:xfrm>
            <a:off x="1031970" y="2577536"/>
            <a:ext cx="3321807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125" name="Google Shape;1125;p6"/>
          <p:cNvSpPr/>
          <p:nvPr/>
        </p:nvSpPr>
        <p:spPr>
          <a:xfrm>
            <a:off x="1057995" y="3431255"/>
            <a:ext cx="3205686" cy="100495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126" name="Google Shape;1126;p6"/>
          <p:cNvSpPr/>
          <p:nvPr/>
        </p:nvSpPr>
        <p:spPr>
          <a:xfrm>
            <a:off x="4126020" y="3677348"/>
            <a:ext cx="771237" cy="52322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pic>
        <p:nvPicPr>
          <p:cNvPr id="1127" name="Google Shape;1127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97213" y="1021847"/>
            <a:ext cx="6953250" cy="640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33" name="Google Shape;1133;p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34" name="Google Shape;1134;p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5" name="Google Shape;1135;p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6" name="Google Shape;1136;p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7" name="Google Shape;1137;p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8" name="Google Shape;1138;p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9" name="Google Shape;1139;p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0" name="Google Shape;1140;p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1" name="Google Shape;1141;p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2" name="Google Shape;1142;p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3" name="Google Shape;1143;p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4" name="Google Shape;1144;p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5" name="Google Shape;1145;p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6" name="Google Shape;1146;p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7" name="Google Shape;1147;p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8" name="Google Shape;1148;p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9" name="Google Shape;1149;p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0" name="Google Shape;1150;p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1" name="Google Shape;1151;p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2" name="Google Shape;1152;p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3" name="Google Shape;1153;p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4" name="Google Shape;1154;p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5" name="Google Shape;1155;p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6" name="Google Shape;1156;p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7" name="Google Shape;1157;p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8" name="Google Shape;1158;p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9" name="Google Shape;1159;p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0" name="Google Shape;1160;p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1" name="Google Shape;1161;p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2" name="Google Shape;1162;p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63" name="Google Shape;1163;p7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4" name="Google Shape;1164;p7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5" name="Google Shape;1165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66" name="Google Shape;1166;p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67" name="Google Shape;1167;p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8" name="Google Shape;1168;p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0" name="Google Shape;1170;p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1" name="Google Shape;1171;p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2" name="Google Shape;1172;p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3" name="Google Shape;1173;p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4" name="Google Shape;1174;p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5" name="Google Shape;1175;p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6" name="Google Shape;1176;p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7" name="Google Shape;1177;p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8" name="Google Shape;1178;p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9" name="Google Shape;1179;p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0" name="Google Shape;1180;p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1" name="Google Shape;1181;p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2" name="Google Shape;1182;p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3" name="Google Shape;1183;p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4" name="Google Shape;1184;p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5" name="Google Shape;1185;p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6" name="Google Shape;1186;p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7" name="Google Shape;1187;p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8" name="Google Shape;1188;p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9" name="Google Shape;1189;p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0" name="Google Shape;1190;p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1" name="Google Shape;1191;p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2" name="Google Shape;1192;p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3" name="Google Shape;1193;p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4" name="Google Shape;1194;p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5" name="Google Shape;1195;p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96" name="Google Shape;1196;p7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DFD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97" name="Google Shape;1197;p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98" name="Google Shape;1198;p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9" name="Google Shape;1199;p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0" name="Google Shape;1200;p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1" name="Google Shape;1201;p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2" name="Google Shape;1202;p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3" name="Google Shape;1203;p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4" name="Google Shape;1204;p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5" name="Google Shape;1205;p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6" name="Google Shape;1206;p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7" name="Google Shape;1207;p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8" name="Google Shape;1208;p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9" name="Google Shape;1209;p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0" name="Google Shape;1210;p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1" name="Google Shape;1211;p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2" name="Google Shape;1212;p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3" name="Google Shape;1213;p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4" name="Google Shape;1214;p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5" name="Google Shape;1215;p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6" name="Google Shape;1216;p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7" name="Google Shape;1217;p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8" name="Google Shape;1218;p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9" name="Google Shape;1219;p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0" name="Google Shape;1220;p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1" name="Google Shape;1221;p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2" name="Google Shape;1222;p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3" name="Google Shape;1223;p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4" name="Google Shape;1224;p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5" name="Google Shape;1225;p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6" name="Google Shape;1226;p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27" name="Google Shape;1227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8" name="Google Shape;1228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9" name="Google Shape;1229;p7"/>
          <p:cNvSpPr/>
          <p:nvPr/>
        </p:nvSpPr>
        <p:spPr>
          <a:xfrm rot="-8100000">
            <a:off x="-265271" y="2673521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0" name="Google Shape;1230;p7"/>
          <p:cNvSpPr/>
          <p:nvPr/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rgbClr val="F3E9E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31" name="Google Shape;1231;p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2" name="Google Shape;1232;p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3" name="Google Shape;1233;p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4" name="Google Shape;1234;p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5" name="Google Shape;1235;p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6" name="Google Shape;1236;p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7" name="Google Shape;1237;p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8" name="Google Shape;1238;p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9" name="Google Shape;1239;p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0" name="Google Shape;1240;p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1" name="Google Shape;1241;p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2" name="Google Shape;1242;p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3" name="Google Shape;1243;p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4" name="Google Shape;1244;p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5" name="Google Shape;1245;p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6" name="Google Shape;1246;p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7" name="Google Shape;1247;p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8" name="Google Shape;1248;p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9" name="Google Shape;1249;p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0" name="Google Shape;1250;p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1" name="Google Shape;1251;p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2" name="Google Shape;1252;p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3" name="Google Shape;1253;p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4" name="Google Shape;1254;p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5" name="Google Shape;1255;p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6" name="Google Shape;1256;p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7" name="Google Shape;1257;p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8" name="Google Shape;1258;p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9" name="Google Shape;1259;p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0" name="Google Shape;1260;p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61" name="Google Shape;1261;p7"/>
          <p:cNvSpPr txBox="1"/>
          <p:nvPr>
            <p:ph type="ctrTitle"/>
          </p:nvPr>
        </p:nvSpPr>
        <p:spPr>
          <a:xfrm>
            <a:off x="382969" y="-14093"/>
            <a:ext cx="8233031" cy="9240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6995"/>
              <a:buFont typeface="Arial"/>
              <a:buNone/>
            </a:pPr>
            <a:r>
              <a:rPr lang="en-US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Sự hội tụ của phương pháp</a:t>
            </a:r>
            <a:endParaRPr/>
          </a:p>
        </p:txBody>
      </p:sp>
      <p:sp>
        <p:nvSpPr>
          <p:cNvPr id="1262" name="Google Shape;1262;p7"/>
          <p:cNvSpPr txBox="1"/>
          <p:nvPr>
            <p:ph idx="1" type="subTitle"/>
          </p:nvPr>
        </p:nvSpPr>
        <p:spPr>
          <a:xfrm>
            <a:off x="733947" y="1412254"/>
            <a:ext cx="8037600" cy="1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lý: Điều kiện hội  tụ theo Fourier (Điều kiện đủ)</a:t>
            </a:r>
            <a:endParaRPr/>
          </a:p>
        </p:txBody>
      </p:sp>
      <p:sp>
        <p:nvSpPr>
          <p:cNvPr id="1263" name="Google Shape;1263;p7"/>
          <p:cNvSpPr txBox="1"/>
          <p:nvPr/>
        </p:nvSpPr>
        <p:spPr>
          <a:xfrm>
            <a:off x="1100907" y="2472388"/>
            <a:ext cx="9977757" cy="29093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83" r="-134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69" name="Google Shape;1269;p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70" name="Google Shape;1270;p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1" name="Google Shape;1271;p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2" name="Google Shape;1272;p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3" name="Google Shape;1273;p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4" name="Google Shape;1274;p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5" name="Google Shape;1275;p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6" name="Google Shape;1276;p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7" name="Google Shape;1277;p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8" name="Google Shape;1278;p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9" name="Google Shape;1279;p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0" name="Google Shape;1280;p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1" name="Google Shape;1281;p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2" name="Google Shape;1282;p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3" name="Google Shape;1283;p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4" name="Google Shape;1284;p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5" name="Google Shape;1285;p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6" name="Google Shape;1286;p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7" name="Google Shape;1287;p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8" name="Google Shape;1288;p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9" name="Google Shape;1289;p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0" name="Google Shape;1290;p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1" name="Google Shape;1291;p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2" name="Google Shape;1292;p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3" name="Google Shape;1293;p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4" name="Google Shape;1294;p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5" name="Google Shape;1295;p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6" name="Google Shape;1296;p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7" name="Google Shape;1297;p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8" name="Google Shape;1298;p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99" name="Google Shape;1299;p8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6E855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0" name="Google Shape;1300;p8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ECBB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1" name="Google Shape;1301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302" name="Google Shape;1302;p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03" name="Google Shape;1303;p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4" name="Google Shape;1304;p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5" name="Google Shape;1305;p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6" name="Google Shape;1306;p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7" name="Google Shape;1307;p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8" name="Google Shape;1308;p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9" name="Google Shape;1309;p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0" name="Google Shape;1310;p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1" name="Google Shape;1311;p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2" name="Google Shape;1312;p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3" name="Google Shape;1313;p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4" name="Google Shape;1314;p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5" name="Google Shape;1315;p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6" name="Google Shape;1316;p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7" name="Google Shape;1317;p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8" name="Google Shape;1318;p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9" name="Google Shape;1319;p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0" name="Google Shape;1320;p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1" name="Google Shape;1321;p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2" name="Google Shape;1322;p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3" name="Google Shape;1323;p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4" name="Google Shape;1324;p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5" name="Google Shape;1325;p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6" name="Google Shape;1326;p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7" name="Google Shape;1327;p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8" name="Google Shape;1328;p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9" name="Google Shape;1329;p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0" name="Google Shape;1330;p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1" name="Google Shape;1331;p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32" name="Google Shape;1332;p8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DFD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333" name="Google Shape;1333;p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34" name="Google Shape;1334;p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5" name="Google Shape;1335;p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6" name="Google Shape;1336;p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7" name="Google Shape;1337;p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8" name="Google Shape;1338;p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9" name="Google Shape;1339;p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0" name="Google Shape;1340;p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1" name="Google Shape;1341;p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2" name="Google Shape;1342;p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3" name="Google Shape;1343;p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4" name="Google Shape;1344;p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5" name="Google Shape;1345;p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6" name="Google Shape;1346;p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7" name="Google Shape;1347;p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8" name="Google Shape;1348;p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9" name="Google Shape;1349;p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0" name="Google Shape;1350;p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1" name="Google Shape;1351;p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2" name="Google Shape;1352;p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3" name="Google Shape;1353;p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4" name="Google Shape;1354;p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5" name="Google Shape;1355;p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6" name="Google Shape;1356;p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7" name="Google Shape;1357;p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8" name="Google Shape;1358;p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9" name="Google Shape;1359;p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0" name="Google Shape;1360;p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1" name="Google Shape;1361;p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2" name="Google Shape;1362;p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63" name="Google Shape;1363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4" name="Google Shape;1364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5" name="Google Shape;1365;p8"/>
          <p:cNvSpPr/>
          <p:nvPr/>
        </p:nvSpPr>
        <p:spPr>
          <a:xfrm rot="-2700000">
            <a:off x="408102" y="-284146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6" name="Google Shape;1366;p8"/>
          <p:cNvSpPr/>
          <p:nvPr/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rgbClr val="E9EDE5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367" name="Google Shape;1367;p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68" name="Google Shape;1368;p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9" name="Google Shape;1369;p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0" name="Google Shape;1370;p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1" name="Google Shape;1371;p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2" name="Google Shape;1372;p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3" name="Google Shape;1373;p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4" name="Google Shape;1374;p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5" name="Google Shape;1375;p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6" name="Google Shape;1376;p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7" name="Google Shape;1377;p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8" name="Google Shape;1378;p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9" name="Google Shape;1379;p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0" name="Google Shape;1380;p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1" name="Google Shape;1381;p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2" name="Google Shape;1382;p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3" name="Google Shape;1383;p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4" name="Google Shape;1384;p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5" name="Google Shape;1385;p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6" name="Google Shape;1386;p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7" name="Google Shape;1387;p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8" name="Google Shape;1388;p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9" name="Google Shape;1389;p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0" name="Google Shape;1390;p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1" name="Google Shape;1391;p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2" name="Google Shape;1392;p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3" name="Google Shape;1393;p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4" name="Google Shape;1394;p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5" name="Google Shape;1395;p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6" name="Google Shape;1396;p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97" name="Google Shape;1397;p8"/>
          <p:cNvSpPr txBox="1"/>
          <p:nvPr>
            <p:ph type="ctrTitle"/>
          </p:nvPr>
        </p:nvSpPr>
        <p:spPr>
          <a:xfrm>
            <a:off x="1137818" y="945446"/>
            <a:ext cx="10372855" cy="7813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13279"/>
            </a:stretch>
          </a:blip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398" name="Google Shape;1398;p8"/>
          <p:cNvSpPr txBox="1"/>
          <p:nvPr>
            <p:ph idx="1" type="subTitle"/>
          </p:nvPr>
        </p:nvSpPr>
        <p:spPr>
          <a:xfrm>
            <a:off x="904249" y="159663"/>
            <a:ext cx="5555624" cy="73234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0831" l="-2192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1399" name="Google Shape;139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7482" y="1815892"/>
            <a:ext cx="8621929" cy="502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27650" y="2676525"/>
            <a:ext cx="114300" cy="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dd68b4cc5f_0_0"/>
          <p:cNvSpPr txBox="1"/>
          <p:nvPr>
            <p:ph type="ctrTitle"/>
          </p:nvPr>
        </p:nvSpPr>
        <p:spPr>
          <a:xfrm>
            <a:off x="2077167" y="1882525"/>
            <a:ext cx="8037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gdd68b4cc5f_0_0"/>
          <p:cNvSpPr txBox="1"/>
          <p:nvPr>
            <p:ph idx="1" type="subTitle"/>
          </p:nvPr>
        </p:nvSpPr>
        <p:spPr>
          <a:xfrm>
            <a:off x="2077167" y="3329551"/>
            <a:ext cx="80376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ne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2021-03-15T08:45:09Z</dcterms:created>
  <dc:creator>LE NGOC TAN 20195912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0x0101002138C94DBDF5C74BBF6EAC0290910D3D</vt:lpwstr>
  </property>
</Properties>
</file>