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A7B7-DBA0-4A3F-8AA5-6F6B255F5E95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8C47-96F9-4F2A-B7E4-9F96298E1A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A7B7-DBA0-4A3F-8AA5-6F6B255F5E95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8C47-96F9-4F2A-B7E4-9F96298E1A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A7B7-DBA0-4A3F-8AA5-6F6B255F5E95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8C47-96F9-4F2A-B7E4-9F96298E1A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A7B7-DBA0-4A3F-8AA5-6F6B255F5E95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8C47-96F9-4F2A-B7E4-9F96298E1A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A7B7-DBA0-4A3F-8AA5-6F6B255F5E95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8C47-96F9-4F2A-B7E4-9F96298E1A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A7B7-DBA0-4A3F-8AA5-6F6B255F5E95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8C47-96F9-4F2A-B7E4-9F96298E1A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A7B7-DBA0-4A3F-8AA5-6F6B255F5E95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8C47-96F9-4F2A-B7E4-9F96298E1A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A7B7-DBA0-4A3F-8AA5-6F6B255F5E95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8C47-96F9-4F2A-B7E4-9F96298E1A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A7B7-DBA0-4A3F-8AA5-6F6B255F5E95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8C47-96F9-4F2A-B7E4-9F96298E1A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A7B7-DBA0-4A3F-8AA5-6F6B255F5E95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8C47-96F9-4F2A-B7E4-9F96298E1A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A7B7-DBA0-4A3F-8AA5-6F6B255F5E95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8C47-96F9-4F2A-B7E4-9F96298E1AF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3A7B7-DBA0-4A3F-8AA5-6F6B255F5E95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C8C47-96F9-4F2A-B7E4-9F96298E1AF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5163" y="833438"/>
            <a:ext cx="5273675" cy="518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0"/>
            <a:ext cx="6896100" cy="6299201"/>
            <a:chOff x="0" y="0"/>
            <a:chExt cx="6896100" cy="6299201"/>
          </a:xfrm>
        </p:grpSpPr>
        <p:pic>
          <p:nvPicPr>
            <p:cNvPr id="4" name="Picture 3" descr="C:\Users\gutov\Documents\Desenvolvimento\WEB\Minha Primeira Leitura\amostra-paginavel\catalogs\ebook-vol1-temporario\large\bk_10.jp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0" y="0"/>
              <a:ext cx="6896100" cy="6299201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</p:pic>
        <p:grpSp>
          <p:nvGrpSpPr>
            <p:cNvPr id="8" name="Grupo 7"/>
            <p:cNvGrpSpPr/>
            <p:nvPr/>
          </p:nvGrpSpPr>
          <p:grpSpPr>
            <a:xfrm>
              <a:off x="0" y="0"/>
              <a:ext cx="6854552" cy="6287616"/>
              <a:chOff x="0" y="0"/>
              <a:chExt cx="6854552" cy="6287616"/>
            </a:xfrm>
            <a:solidFill>
              <a:schemeClr val="bg2">
                <a:lumMod val="10000"/>
                <a:alpha val="87000"/>
              </a:schemeClr>
            </a:solidFill>
          </p:grpSpPr>
          <p:sp>
            <p:nvSpPr>
              <p:cNvPr id="5" name="Retângulo 4"/>
              <p:cNvSpPr/>
              <p:nvPr/>
            </p:nvSpPr>
            <p:spPr>
              <a:xfrm>
                <a:off x="0" y="0"/>
                <a:ext cx="6854552" cy="628761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050" name="Picture 2" descr="C:\Users\gutov\Downloads\cadeado verde fechado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19672572">
                <a:off x="1136688" y="709730"/>
                <a:ext cx="4570406" cy="4570406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Apresentação na tela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gutovysk</dc:creator>
  <cp:lastModifiedBy>gutovysk</cp:lastModifiedBy>
  <cp:revision>2</cp:revision>
  <dcterms:created xsi:type="dcterms:W3CDTF">2023-09-28T22:12:19Z</dcterms:created>
  <dcterms:modified xsi:type="dcterms:W3CDTF">2023-09-28T22:22:27Z</dcterms:modified>
</cp:coreProperties>
</file>