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2283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dirty="0"/>
              <a:t>Boolean and </a:t>
            </a:r>
            <a:r>
              <a:rPr lang="en-US" altLang="en-US" dirty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types: String, Integer, Float (floating point numbers - also called 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false;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dirty="0"/>
              <a:t>PHP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</a:p>
          <a:p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Loop and  do...while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 and </a:t>
            </a:r>
            <a:r>
              <a:rPr lang="en-US" sz="4400" dirty="0" err="1"/>
              <a:t>foreach</a:t>
            </a:r>
            <a:r>
              <a:rPr lang="en-US" sz="4400" dirty="0"/>
              <a:t> </a:t>
            </a:r>
            <a:r>
              <a:rPr lang="en-US" dirty="0"/>
              <a:t>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Conditional statements are used to perform different actions based on different conditions.</a:t>
            </a:r>
            <a:endParaRPr lang="en-US" altLang="en-US" sz="23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 = 30;</a:t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Protocol </a:t>
            </a:r>
            <a:r>
              <a:rPr lang="en-US" dirty="0"/>
              <a:t>The switch statement is used to perform different actions based on different conditions.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functions.</a:t>
            </a:r>
          </a:p>
          <a:p>
            <a:pPr marL="342900" indent="-342900">
              <a:buFont typeface="Arial" pitchFamily="34" charset="0"/>
              <a:buChar char="•"/>
            </a:pP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- 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Array 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Object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"PHP: Hypertext 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Discussing 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8 and above is the latest stable release.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scripts are executed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data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Save the file as </a:t>
            </a:r>
            <a:r>
              <a:rPr lang="en-US" sz="2400" b="1" dirty="0" err="1"/>
              <a:t>HelloWorld.php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Start the server and browse </a:t>
            </a:r>
            <a:r>
              <a:rPr lang="en-US" sz="2400" dirty="0">
                <a:hlinkClick r:id="rId2"/>
              </a:rPr>
              <a:t>http://localhost/HelloWorld.php</a:t>
            </a:r>
            <a:r>
              <a:rPr lang="en-US" sz="2400" dirty="0"/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keywords (e.g. if, else, while, echo, etc.), 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comment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511</TotalTime>
  <Words>1538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68</cp:revision>
  <dcterms:created xsi:type="dcterms:W3CDTF">2018-12-10T17:20:29Z</dcterms:created>
  <dcterms:modified xsi:type="dcterms:W3CDTF">2022-05-24T14:55:55Z</dcterms:modified>
</cp:coreProperties>
</file>