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98" r:id="rId7"/>
    <p:sldId id="299" r:id="rId8"/>
    <p:sldId id="292" r:id="rId9"/>
    <p:sldId id="293" r:id="rId10"/>
    <p:sldId id="294" r:id="rId11"/>
    <p:sldId id="295" r:id="rId12"/>
    <p:sldId id="296" r:id="rId13"/>
    <p:sldId id="297" r:id="rId14"/>
    <p:sldId id="282" r:id="rId15"/>
    <p:sldId id="290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B3B05BE-9EF1-362F-8577-D35B9F46CD1A}" v="6" dt="2022-11-13T18:57:30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249" autoAdjust="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FAYSAL AHMED" userId="S::20-42693-1@student.aiub.edu::ff30a5a6-e381-4f5d-bde0-adc5157f5dd2" providerId="AD" clId="Web-{CB3B05BE-9EF1-362F-8577-D35B9F46CD1A}"/>
    <pc:docChg chg="modSld">
      <pc:chgData name="MD FAYSAL AHMED" userId="S::20-42693-1@student.aiub.edu::ff30a5a6-e381-4f5d-bde0-adc5157f5dd2" providerId="AD" clId="Web-{CB3B05BE-9EF1-362F-8577-D35B9F46CD1A}" dt="2022-11-13T18:57:30.489" v="3"/>
      <pc:docMkLst>
        <pc:docMk/>
      </pc:docMkLst>
      <pc:sldChg chg="modSp">
        <pc:chgData name="MD FAYSAL AHMED" userId="S::20-42693-1@student.aiub.edu::ff30a5a6-e381-4f5d-bde0-adc5157f5dd2" providerId="AD" clId="Web-{CB3B05BE-9EF1-362F-8577-D35B9F46CD1A}" dt="2022-11-13T18:57:30.489" v="3"/>
        <pc:sldMkLst>
          <pc:docMk/>
          <pc:sldMk cId="2582110856" sldId="298"/>
        </pc:sldMkLst>
        <pc:graphicFrameChg chg="mod modGraphic">
          <ac:chgData name="MD FAYSAL AHMED" userId="S::20-42693-1@student.aiub.edu::ff30a5a6-e381-4f5d-bde0-adc5157f5dd2" providerId="AD" clId="Web-{CB3B05BE-9EF1-362F-8577-D35B9F46CD1A}" dt="2022-11-13T18:57:30.489" v="3"/>
          <ac:graphicFrameMkLst>
            <pc:docMk/>
            <pc:sldMk cId="2582110856" sldId="298"/>
            <ac:graphicFrameMk id="4" creationId="{842736DB-C8A6-45B5-859A-8A579D05709C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127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 dirty="0"/>
                        <a:t> Richard Philip &amp; richard@aiub.edu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3E55-0BBF-45E3-992C-49D36DF0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2B3-6926-4F13-99CB-5C803A0F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39704"/>
            <a:ext cx="8574087" cy="3992563"/>
          </a:xfrm>
        </p:spPr>
        <p:txBody>
          <a:bodyPr/>
          <a:lstStyle/>
          <a:p>
            <a:r>
              <a:rPr lang="en-US" dirty="0"/>
              <a:t>$_SERVER is a PHP super global variable which holds information about headers, paths, and script locations.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A3DB4-4B0C-45B9-A9B6-91AB6D6D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02" y="2612220"/>
            <a:ext cx="5533316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1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F9D-36E2-425B-86CB-BBB1C36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$_REQUEST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781D-CE88-413E-9D7E-8CDECE3C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635736"/>
            <a:ext cx="8574087" cy="3992563"/>
          </a:xfrm>
        </p:spPr>
        <p:txBody>
          <a:bodyPr/>
          <a:lstStyle/>
          <a:p>
            <a:r>
              <a:rPr lang="en-US" dirty="0"/>
              <a:t>PHP $_REQUEST is a PHP super global variable which is used to collect data after submitting an HTML form.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FD754-C7BF-442B-8B7B-E037D9CD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0" y="2441550"/>
            <a:ext cx="6827374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AC6-D262-41F1-A9DF-0746826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$_POST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F8B1-8757-457D-A419-5056245F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81908"/>
            <a:ext cx="876136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PHP $_POST is a PHP super global variable which is used to collect form data after submitting an HTML form with method="post". $_POST is also widely used to pass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316B-D34B-4C1A-8908-24C25E3E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947767"/>
            <a:ext cx="5686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169-A2FC-4E39-B2E0-173BE16A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PHP $_GET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D10-77E7-4B4E-B508-1C35219B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1" y="1739705"/>
            <a:ext cx="8469449" cy="3992563"/>
          </a:xfrm>
        </p:spPr>
        <p:txBody>
          <a:bodyPr/>
          <a:lstStyle/>
          <a:p>
            <a:r>
              <a:rPr lang="en-US" dirty="0"/>
              <a:t>PHP $_GET is a PHP super global variable which is used to collect form data after submitting an HTML form with method="get".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408CE-0E14-4DE6-980C-AE6BE800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0" y="3206921"/>
            <a:ext cx="7378672" cy="28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=“name"&gt;&lt;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45" y="5325573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/>
              <a:t>Welcome.</a:t>
            </a:r>
            <a:r>
              <a:rPr lang="en-US" sz="2400" dirty="0" err="1"/>
              <a:t>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&lt;?php echo </a:t>
            </a:r>
            <a:r>
              <a:rPr lang="en-US" dirty="0"/>
              <a:t> </a:t>
            </a:r>
            <a:r>
              <a:rPr lang="en-US" b="1" dirty="0"/>
              <a:t>$_POST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[“name"];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&lt;?php echo $_POST["email"];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DE-2FCA-4D5B-BE4E-94A2560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736DB-C8A6-45B5-859A-8A579D0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275992"/>
              </p:ext>
            </p:extLst>
          </p:nvPr>
        </p:nvGraphicFramePr>
        <p:xfrm>
          <a:off x="420538" y="1904144"/>
          <a:ext cx="8437712" cy="33294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26492">
                  <a:extLst>
                    <a:ext uri="{9D8B030D-6E8A-4147-A177-3AD203B41FA5}">
                      <a16:colId xmlns:a16="http://schemas.microsoft.com/office/drawing/2014/main" val="998353734"/>
                    </a:ext>
                  </a:extLst>
                </a:gridCol>
                <a:gridCol w="2941145">
                  <a:extLst>
                    <a:ext uri="{9D8B030D-6E8A-4147-A177-3AD203B41FA5}">
                      <a16:colId xmlns:a16="http://schemas.microsoft.com/office/drawing/2014/main" val="2355860821"/>
                    </a:ext>
                  </a:extLst>
                </a:gridCol>
                <a:gridCol w="2970075">
                  <a:extLst>
                    <a:ext uri="{9D8B030D-6E8A-4147-A177-3AD203B41FA5}">
                      <a16:colId xmlns:a16="http://schemas.microsoft.com/office/drawing/2014/main" val="199796080"/>
                    </a:ext>
                  </a:extLst>
                </a:gridCol>
              </a:tblGrid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30658647"/>
                  </a:ext>
                </a:extLst>
              </a:tr>
              <a:tr h="1159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BACK button/Reload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Harmless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45205657"/>
                  </a:ext>
                </a:extLst>
              </a:tr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Bookmarked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 be bookmarked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Cannot be bookmarked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632301312"/>
                  </a:ext>
                </a:extLst>
              </a:tr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Cached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 be cached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cached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3743342592"/>
                  </a:ext>
                </a:extLst>
              </a:tr>
              <a:tr h="1159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Encoding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r>
                        <a:rPr lang="en-US" sz="1800" dirty="0">
                          <a:effectLst/>
                        </a:rPr>
                        <a:t> or multipart/form-data. Use multipart encoding for binary data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70901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1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B82-79B7-47E6-9CE3-DA64FBC0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26F4E-E97F-47B9-89A5-A7049CC14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652798"/>
              </p:ext>
            </p:extLst>
          </p:nvPr>
        </p:nvGraphicFramePr>
        <p:xfrm>
          <a:off x="420538" y="1608320"/>
          <a:ext cx="8437712" cy="52496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26492">
                  <a:extLst>
                    <a:ext uri="{9D8B030D-6E8A-4147-A177-3AD203B41FA5}">
                      <a16:colId xmlns:a16="http://schemas.microsoft.com/office/drawing/2014/main" val="788795704"/>
                    </a:ext>
                  </a:extLst>
                </a:gridCol>
                <a:gridCol w="2941145">
                  <a:extLst>
                    <a:ext uri="{9D8B030D-6E8A-4147-A177-3AD203B41FA5}">
                      <a16:colId xmlns:a16="http://schemas.microsoft.com/office/drawing/2014/main" val="3802308499"/>
                    </a:ext>
                  </a:extLst>
                </a:gridCol>
                <a:gridCol w="2970075">
                  <a:extLst>
                    <a:ext uri="{9D8B030D-6E8A-4147-A177-3AD203B41FA5}">
                      <a16:colId xmlns:a16="http://schemas.microsoft.com/office/drawing/2014/main" val="4013008490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History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remain in browser history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are not saved in browser history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202911494"/>
                  </a:ext>
                </a:extLst>
              </a:tr>
              <a:tr h="790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Restrictions on data length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596713282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Restrictions on data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Only ASCII characters allowed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restrictions. Binary data is also allowed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774669534"/>
                  </a:ext>
                </a:extLst>
              </a:tr>
              <a:tr h="1075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Security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is less secure compared to POST because data sent is part of the URL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Never use GET when sending passwords or other sensitive information!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35816963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Visibility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visible to everyone in the URL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not displayed in the URL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37612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DBFF-343C-4459-8053-A60282C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  </a:t>
            </a:r>
            <a:r>
              <a:rPr lang="en-US" dirty="0" err="1"/>
              <a:t>Superglobals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BEE0-7902-40C0-8CAA-3B935FB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2" y="1621668"/>
            <a:ext cx="8574087" cy="4900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Some predefined variables in PHP are "</a:t>
            </a:r>
            <a:r>
              <a:rPr lang="en-US" sz="1400" dirty="0" err="1"/>
              <a:t>superglobals</a:t>
            </a:r>
            <a:r>
              <a:rPr lang="en-US" sz="1400" dirty="0"/>
              <a:t>", which means that they are always accessible, regardless of scope - and you can access them from any function, class or file without having to do anything special.</a:t>
            </a:r>
          </a:p>
          <a:p>
            <a:pPr marL="0" indent="0">
              <a:buNone/>
            </a:pPr>
            <a:r>
              <a:rPr lang="en-US" sz="1400" dirty="0"/>
              <a:t>The PHP </a:t>
            </a:r>
            <a:r>
              <a:rPr lang="en-US" sz="1400" dirty="0" err="1"/>
              <a:t>superglobal</a:t>
            </a:r>
            <a:r>
              <a:rPr lang="en-US" sz="1400" dirty="0"/>
              <a:t> variables are:</a:t>
            </a:r>
          </a:p>
          <a:p>
            <a:r>
              <a:rPr lang="en-US" sz="1400" dirty="0"/>
              <a:t>$GLOBALS</a:t>
            </a:r>
          </a:p>
          <a:p>
            <a:r>
              <a:rPr lang="en-US" sz="1400" dirty="0"/>
              <a:t>$_SERVER</a:t>
            </a:r>
          </a:p>
          <a:p>
            <a:r>
              <a:rPr lang="en-US" sz="1400" dirty="0"/>
              <a:t>$_REQUEST</a:t>
            </a:r>
          </a:p>
          <a:p>
            <a:r>
              <a:rPr lang="en-US" sz="1400" dirty="0"/>
              <a:t>$_POST</a:t>
            </a:r>
          </a:p>
          <a:p>
            <a:r>
              <a:rPr lang="en-US" sz="1400" dirty="0"/>
              <a:t>$_GET</a:t>
            </a:r>
          </a:p>
          <a:p>
            <a:r>
              <a:rPr lang="en-US" sz="1400" dirty="0"/>
              <a:t>$_FILES</a:t>
            </a:r>
          </a:p>
          <a:p>
            <a:r>
              <a:rPr lang="en-US" sz="1400" dirty="0"/>
              <a:t>$_ENV</a:t>
            </a:r>
          </a:p>
          <a:p>
            <a:r>
              <a:rPr lang="en-US" sz="1400" dirty="0"/>
              <a:t>$_COOKIE</a:t>
            </a:r>
          </a:p>
          <a:p>
            <a:r>
              <a:rPr lang="en-US" sz="1400" dirty="0"/>
              <a:t>$_SESSION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2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39D3-ACF3-45BF-9968-3E80AE4A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PHP $GLOBALS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7CD4-F489-4C96-AA55-52136183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25637"/>
            <a:ext cx="8574087" cy="3992563"/>
          </a:xfrm>
        </p:spPr>
        <p:txBody>
          <a:bodyPr/>
          <a:lstStyle/>
          <a:p>
            <a:r>
              <a:rPr lang="en-US" dirty="0"/>
              <a:t>$GLOBALS is a PHP super global variable which is used to access global variables from anywhere in the PHP script (also from within functions or methods).</a:t>
            </a:r>
          </a:p>
          <a:p>
            <a:r>
              <a:rPr lang="en-US" dirty="0"/>
              <a:t>PHP stores all global variables in an array called $GLOBALS[</a:t>
            </a:r>
            <a:r>
              <a:rPr lang="en-US" i="1" dirty="0"/>
              <a:t>index</a:t>
            </a:r>
            <a:r>
              <a:rPr lang="en-US" dirty="0"/>
              <a:t>]. The </a:t>
            </a:r>
            <a:r>
              <a:rPr lang="en-US" i="1" dirty="0"/>
              <a:t>index</a:t>
            </a:r>
            <a:r>
              <a:rPr lang="en-US" dirty="0"/>
              <a:t> holds the name of the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EDFCD-D590-48A5-A694-FF85DE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7" y="3873443"/>
            <a:ext cx="5363637" cy="27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2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580</TotalTime>
  <Words>984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METHOD: GET vs. POST</vt:lpstr>
      <vt:lpstr>METHOD: GET vs. POST</vt:lpstr>
      <vt:lpstr>PHP  Superglobals </vt:lpstr>
      <vt:lpstr>PHP $GLOBALS</vt:lpstr>
      <vt:lpstr>PHP $_SERVER </vt:lpstr>
      <vt:lpstr>PHP $_REQUEST </vt:lpstr>
      <vt:lpstr>PHP $_POST </vt:lpstr>
      <vt:lpstr>PHP $_GET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Sazzad Hossain</cp:lastModifiedBy>
  <cp:revision>101</cp:revision>
  <dcterms:created xsi:type="dcterms:W3CDTF">2018-12-10T17:20:29Z</dcterms:created>
  <dcterms:modified xsi:type="dcterms:W3CDTF">2022-11-13T18:57:36Z</dcterms:modified>
</cp:coreProperties>
</file>