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9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/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10" autoAdjust="0"/>
    <p:restoredTop sz="78406" autoAdjust="0"/>
  </p:normalViewPr>
  <p:slideViewPr>
    <p:cSldViewPr>
      <p:cViewPr varScale="1">
        <p:scale>
          <a:sx n="94" d="100"/>
          <a:sy n="94" d="100"/>
        </p:scale>
        <p:origin x="-1184" y="-9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4/30/14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Sections can help to organize your slides or facilitate collaboration between multiple authors. On the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Home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 tab, under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Slides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, click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Section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, and then click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Add Section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.</a:t>
            </a:r>
          </a:p>
          <a:p>
            <a:pPr lvl="0"/>
            <a:endParaRPr lang="en-US" sz="1000" b="1" u="none" dirty="0" smtClean="0"/>
          </a:p>
          <a:p>
            <a:pPr lvl="0"/>
            <a:r>
              <a:rPr lang="en-US" sz="1000" b="1" u="none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000" u="none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Team 1 Spiral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9948" y="1219200"/>
            <a:ext cx="5275052" cy="144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Minhaz</a:t>
            </a:r>
            <a:r>
              <a:rPr lang="en-US" dirty="0" smtClean="0"/>
              <a:t> Mahmud</a:t>
            </a:r>
          </a:p>
          <a:p>
            <a:r>
              <a:rPr lang="en-US" dirty="0" err="1" smtClean="0"/>
              <a:t>Kiante</a:t>
            </a:r>
            <a:r>
              <a:rPr lang="en-US" dirty="0" smtClean="0"/>
              <a:t> Brantley</a:t>
            </a:r>
          </a:p>
          <a:p>
            <a:r>
              <a:rPr lang="en-US" dirty="0" smtClean="0"/>
              <a:t>Jessica </a:t>
            </a:r>
            <a:r>
              <a:rPr lang="en-US" dirty="0" err="1" smtClean="0"/>
              <a:t>Ngassa</a:t>
            </a:r>
            <a:endParaRPr lang="en-US" dirty="0" smtClean="0"/>
          </a:p>
          <a:p>
            <a:r>
              <a:rPr lang="en-US" dirty="0" smtClean="0"/>
              <a:t>Carlo </a:t>
            </a:r>
            <a:r>
              <a:rPr lang="en-US" dirty="0" err="1" smtClean="0"/>
              <a:t>Mogliazzi</a:t>
            </a:r>
            <a:endParaRPr lang="en-US" dirty="0" smtClean="0"/>
          </a:p>
          <a:p>
            <a:r>
              <a:rPr lang="en-US" dirty="0" smtClean="0"/>
              <a:t>Seth </a:t>
            </a:r>
            <a:r>
              <a:rPr lang="en-US" dirty="0" err="1" smtClean="0"/>
              <a:t>Mosgin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Our website is called </a:t>
            </a:r>
            <a:r>
              <a:rPr lang="en-US" dirty="0" err="1" smtClean="0"/>
              <a:t>FeedMe</a:t>
            </a:r>
            <a:endParaRPr lang="en-US" dirty="0"/>
          </a:p>
          <a:p>
            <a:endParaRPr lang="en-US" dirty="0"/>
          </a:p>
          <a:p>
            <a:r>
              <a:rPr lang="en-US" dirty="0"/>
              <a:t>Our project is </a:t>
            </a:r>
            <a:r>
              <a:rPr lang="en-US" dirty="0" smtClean="0"/>
              <a:t>designed to share user input </a:t>
            </a:r>
            <a:r>
              <a:rPr lang="en-US" dirty="0"/>
              <a:t>on food </a:t>
            </a:r>
            <a:r>
              <a:rPr lang="en-US" dirty="0" smtClean="0"/>
              <a:t>quality on and around the </a:t>
            </a:r>
            <a:r>
              <a:rPr lang="en-US" dirty="0"/>
              <a:t>UMBC </a:t>
            </a:r>
            <a:r>
              <a:rPr lang="en-US" dirty="0" smtClean="0"/>
              <a:t>campus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user will be able to upload picture of the places where they ate or the </a:t>
            </a:r>
            <a:r>
              <a:rPr lang="en-US" dirty="0" smtClean="0"/>
              <a:t>food that </a:t>
            </a:r>
            <a:r>
              <a:rPr lang="en-US" dirty="0"/>
              <a:t>they had.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will also be able to comment </a:t>
            </a:r>
            <a:r>
              <a:rPr lang="en-US" dirty="0" smtClean="0"/>
              <a:t>and “like” </a:t>
            </a:r>
            <a:r>
              <a:rPr lang="en-US" dirty="0"/>
              <a:t>other’s </a:t>
            </a:r>
            <a:r>
              <a:rPr lang="en-US" dirty="0" smtClean="0"/>
              <a:t>posts</a:t>
            </a:r>
            <a:r>
              <a:rPr lang="en-US" dirty="0"/>
              <a:t>, and </a:t>
            </a:r>
            <a:r>
              <a:rPr lang="en-US" dirty="0" smtClean="0"/>
              <a:t>earn “points” </a:t>
            </a:r>
            <a:r>
              <a:rPr lang="en-US" dirty="0"/>
              <a:t>from commenting.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3281" b="7292"/>
          <a:stretch/>
        </p:blipFill>
        <p:spPr>
          <a:xfrm>
            <a:off x="4876800" y="1571625"/>
            <a:ext cx="4267200" cy="484187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313</Words>
  <Application>Microsoft Macintosh PowerPoint</Application>
  <PresentationFormat>On-screen Show (4:3)</PresentationFormat>
  <Paragraphs>39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Project Status Report</vt:lpstr>
      <vt:lpstr>Team 1 Spiral 2</vt:lpstr>
      <vt:lpstr>Project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2014-04-30T21:33:46Z</dcterms:modified>
</cp:coreProperties>
</file>