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030A-3946-4E10-8EFB-CAB1F2576F67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910-91B8-4FDD-88A0-0BE2DC2D13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030A-3946-4E10-8EFB-CAB1F2576F67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910-91B8-4FDD-88A0-0BE2DC2D13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030A-3946-4E10-8EFB-CAB1F2576F67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910-91B8-4FDD-88A0-0BE2DC2D13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030A-3946-4E10-8EFB-CAB1F2576F67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910-91B8-4FDD-88A0-0BE2DC2D13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030A-3946-4E10-8EFB-CAB1F2576F67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910-91B8-4FDD-88A0-0BE2DC2D13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030A-3946-4E10-8EFB-CAB1F2576F67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910-91B8-4FDD-88A0-0BE2DC2D13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030A-3946-4E10-8EFB-CAB1F2576F67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910-91B8-4FDD-88A0-0BE2DC2D13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030A-3946-4E10-8EFB-CAB1F2576F67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910-91B8-4FDD-88A0-0BE2DC2D13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030A-3946-4E10-8EFB-CAB1F2576F67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910-91B8-4FDD-88A0-0BE2DC2D13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030A-3946-4E10-8EFB-CAB1F2576F67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910-91B8-4FDD-88A0-0BE2DC2D13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030A-3946-4E10-8EFB-CAB1F2576F67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910-91B8-4FDD-88A0-0BE2DC2D13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030A-3946-4E10-8EFB-CAB1F2576F67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D910-91B8-4FDD-88A0-0BE2DC2D13A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0" y="4038600"/>
            <a:ext cx="78486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2514600"/>
            <a:ext cx="78486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04800"/>
            <a:ext cx="7848600" cy="762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81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 </a:t>
            </a:r>
            <a:r>
              <a:rPr lang="en-US" sz="3200" b="1" dirty="0" smtClean="0">
                <a:solidFill>
                  <a:schemeClr val="bg1"/>
                </a:solidFill>
              </a:rPr>
              <a:t>International Islamic University Chittagong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93583"/>
            <a:ext cx="1600200" cy="13448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25146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Structure Project Presentation Slide (3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Semester) </a:t>
            </a:r>
          </a:p>
          <a:p>
            <a:r>
              <a:rPr lang="en-US" sz="2400" b="1" dirty="0" smtClean="0"/>
              <a:t>Course Code: CSE-2322 </a:t>
            </a:r>
          </a:p>
          <a:p>
            <a:r>
              <a:rPr lang="en-US" sz="2400" b="1" dirty="0" smtClean="0"/>
              <a:t>Project Name: Dictionary using Binary Search Tree (BST)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1148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Group Name: </a:t>
            </a:r>
            <a:r>
              <a:rPr lang="en-US" sz="2400" b="1" dirty="0" smtClean="0"/>
              <a:t>Code_Crafters </a:t>
            </a:r>
          </a:p>
          <a:p>
            <a:r>
              <a:rPr lang="en-US" sz="2400" b="1" u="sng" dirty="0" smtClean="0"/>
              <a:t>Team Members: </a:t>
            </a:r>
          </a:p>
          <a:p>
            <a:r>
              <a:rPr lang="en-US" sz="2400" b="1" dirty="0" smtClean="0"/>
              <a:t>1. Mohammad Tanim Tahmid 	; ID: C223130 </a:t>
            </a:r>
          </a:p>
          <a:p>
            <a:r>
              <a:rPr lang="en-US" sz="2400" b="1" dirty="0" smtClean="0"/>
              <a:t>2. Minhaz </a:t>
            </a:r>
            <a:r>
              <a:rPr lang="en-US" sz="2400" b="1" dirty="0" err="1" smtClean="0"/>
              <a:t>Ahmmed</a:t>
            </a:r>
            <a:r>
              <a:rPr lang="en-US" sz="2400" b="1" dirty="0" smtClean="0"/>
              <a:t> 			; ID: C231011 </a:t>
            </a:r>
          </a:p>
          <a:p>
            <a:r>
              <a:rPr lang="en-US" sz="2400" b="1" dirty="0" smtClean="0"/>
              <a:t>3. </a:t>
            </a:r>
            <a:r>
              <a:rPr lang="en-US" sz="2400" b="1" dirty="0" err="1" smtClean="0"/>
              <a:t>Ayman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Abrar</a:t>
            </a:r>
            <a:r>
              <a:rPr lang="en-US" sz="2400" b="1" dirty="0" smtClean="0"/>
              <a:t>			; ID: C231001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Database after deleting word: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Here’s our database file after delete words.</a:t>
            </a:r>
            <a:endParaRPr lang="en-US" sz="2400" b="1" dirty="0"/>
          </a:p>
        </p:txBody>
      </p:sp>
      <p:pic>
        <p:nvPicPr>
          <p:cNvPr id="4" name="Picture 3" descr="Screenshot (79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534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Show all: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We can see our full database file from this option.</a:t>
            </a:r>
            <a:endParaRPr lang="en-US" sz="2400" b="1" dirty="0"/>
          </a:p>
        </p:txBody>
      </p:sp>
      <p:pic>
        <p:nvPicPr>
          <p:cNvPr id="5" name="Picture 4" descr="Screenshot (79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382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Update words: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We can update the meaning of words from this option.</a:t>
            </a:r>
            <a:endParaRPr lang="en-US" sz="2400" b="1" dirty="0"/>
          </a:p>
        </p:txBody>
      </p:sp>
      <p:pic>
        <p:nvPicPr>
          <p:cNvPr id="4" name="Picture 3" descr="Screenshot (79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4582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Database file after updating words: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Here’s our database file after updating words.</a:t>
            </a:r>
            <a:endParaRPr lang="en-US" sz="2400" b="1" dirty="0"/>
          </a:p>
        </p:txBody>
      </p:sp>
      <p:pic>
        <p:nvPicPr>
          <p:cNvPr id="5" name="Picture 4" descr="Screenshot (79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82296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Those functions are otherwise or else functions:</a:t>
            </a:r>
          </a:p>
          <a:p>
            <a:r>
              <a:rPr lang="en-US" sz="2400" b="1" u="sng" dirty="0" smtClean="0"/>
              <a:t>Add word: </a:t>
            </a:r>
            <a:r>
              <a:rPr lang="en-US" sz="2400" b="1" dirty="0" smtClean="0"/>
              <a:t>We can’t added same word two times. This will show a message: “Word already exists.”</a:t>
            </a:r>
            <a:endParaRPr lang="en-US" sz="2400" b="1" dirty="0"/>
          </a:p>
        </p:txBody>
      </p:sp>
      <p:pic>
        <p:nvPicPr>
          <p:cNvPr id="4" name="Picture 3" descr="Screenshot (79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17010"/>
            <a:ext cx="8382000" cy="46837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1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Those functions are otherwise or else functions:</a:t>
            </a:r>
          </a:p>
          <a:p>
            <a:r>
              <a:rPr lang="en-US" sz="2400" b="1" u="sng" dirty="0" smtClean="0"/>
              <a:t>Search word: </a:t>
            </a:r>
            <a:r>
              <a:rPr lang="en-US" sz="2400" b="1" dirty="0" smtClean="0"/>
              <a:t>We can’t search those words which not present in file. </a:t>
            </a:r>
            <a:r>
              <a:rPr lang="en-US" sz="2400" b="1" dirty="0" smtClean="0"/>
              <a:t>This will show a message: “Word not found in the dictionary.”</a:t>
            </a:r>
            <a:endParaRPr lang="en-US" sz="2400" b="1" dirty="0"/>
          </a:p>
        </p:txBody>
      </p:sp>
      <p:pic>
        <p:nvPicPr>
          <p:cNvPr id="5" name="Picture 4" descr="Screenshot (80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8077200" cy="4759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Those functions are otherwise or else functions:</a:t>
            </a:r>
          </a:p>
          <a:p>
            <a:r>
              <a:rPr lang="en-US" sz="2400" b="1" u="sng" dirty="0" smtClean="0"/>
              <a:t>Delete word: </a:t>
            </a:r>
            <a:r>
              <a:rPr lang="en-US" sz="2400" b="1" dirty="0" smtClean="0"/>
              <a:t>We can’t delete those words which not present in file. </a:t>
            </a:r>
            <a:r>
              <a:rPr lang="en-US" sz="2400" b="1" dirty="0" smtClean="0"/>
              <a:t>This will show a message: “Word not found.”</a:t>
            </a:r>
            <a:endParaRPr lang="en-US" sz="2400" b="1" dirty="0"/>
          </a:p>
        </p:txBody>
      </p:sp>
      <p:pic>
        <p:nvPicPr>
          <p:cNvPr id="4" name="Picture 3" descr="Screenshot (80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3058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1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Those functions are otherwise or else functions:</a:t>
            </a:r>
          </a:p>
          <a:p>
            <a:r>
              <a:rPr lang="en-US" sz="2400" b="1" u="sng" dirty="0" smtClean="0"/>
              <a:t>Update word: </a:t>
            </a:r>
            <a:r>
              <a:rPr lang="en-US" sz="2400" b="1" dirty="0" smtClean="0"/>
              <a:t>We can’t update those words which not present in file. </a:t>
            </a:r>
            <a:r>
              <a:rPr lang="en-US" sz="2400" b="1" dirty="0" smtClean="0"/>
              <a:t>This will show a message: “Word not found in the dictionary.”</a:t>
            </a:r>
            <a:endParaRPr lang="en-US" sz="2400" b="1" dirty="0"/>
          </a:p>
        </p:txBody>
      </p:sp>
      <p:pic>
        <p:nvPicPr>
          <p:cNvPr id="5" name="Picture 4" descr="Screenshot (80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458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Exit or close the program:</a:t>
            </a:r>
          </a:p>
          <a:p>
            <a:r>
              <a:rPr lang="en-US" sz="2400" b="1" dirty="0" smtClean="0"/>
              <a:t>If we press 0 and then press Enter button it will close the program.</a:t>
            </a:r>
            <a:endParaRPr lang="en-US" sz="2400" b="1" dirty="0"/>
          </a:p>
        </p:txBody>
      </p:sp>
      <p:pic>
        <p:nvPicPr>
          <p:cNvPr id="4" name="Picture 3" descr="Screenshot (80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382000" cy="49123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667000"/>
            <a:ext cx="49529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6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1"/>
            <a:ext cx="7924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Main menu</a:t>
            </a:r>
            <a:r>
              <a:rPr lang="en-US" sz="2400" b="1" u="sng" dirty="0" smtClean="0">
                <a:solidFill>
                  <a:srgbClr val="FF0000"/>
                </a:solidFill>
              </a:rPr>
              <a:t>:  </a:t>
            </a:r>
          </a:p>
          <a:p>
            <a:r>
              <a:rPr lang="en-US" sz="2400" b="1" dirty="0" smtClean="0"/>
              <a:t>In main menu there has total 5 options. They are: 1) Add word 2) Search word in file 3) Delete word 4) Show all 5) Update word and then Exit option.</a:t>
            </a:r>
            <a:endParaRPr lang="en-US" sz="2400" b="1" dirty="0"/>
          </a:p>
          <a:p>
            <a:endParaRPr lang="en-US" dirty="0"/>
          </a:p>
        </p:txBody>
      </p:sp>
      <p:pic>
        <p:nvPicPr>
          <p:cNvPr id="3" name="Picture 2" descr="Screenshot (78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905000"/>
            <a:ext cx="78486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1"/>
            <a:ext cx="7924800" cy="121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Add Word</a:t>
            </a:r>
            <a:r>
              <a:rPr lang="en-US" sz="2400" b="1" u="sng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b="1" dirty="0" smtClean="0"/>
              <a:t>In add word option we can add words with their meanings. After adding words those will save in our project database.</a:t>
            </a:r>
            <a:endParaRPr lang="en-US" sz="2400" b="1" dirty="0"/>
          </a:p>
        </p:txBody>
      </p:sp>
      <p:pic>
        <p:nvPicPr>
          <p:cNvPr id="4" name="Picture 3" descr="Screenshot (786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543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787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28600"/>
            <a:ext cx="6781800" cy="3048000"/>
          </a:xfrm>
          <a:prstGeom prst="rect">
            <a:avLst/>
          </a:prstGeom>
        </p:spPr>
      </p:pic>
      <p:pic>
        <p:nvPicPr>
          <p:cNvPr id="6" name="Picture 5" descr="Screenshot (788)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3657600"/>
            <a:ext cx="70104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Database after adding words: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After adding those words it will save our project database. Here’s our database file.</a:t>
            </a:r>
            <a:endParaRPr lang="en-US" sz="2400" b="1" dirty="0"/>
          </a:p>
        </p:txBody>
      </p:sp>
      <p:pic>
        <p:nvPicPr>
          <p:cNvPr id="5" name="Picture 4" descr="Screenshot (790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80772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Search word in file: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We can search any words with their meanings from this option.</a:t>
            </a:r>
            <a:endParaRPr lang="en-US" sz="2400" b="1" dirty="0"/>
          </a:p>
        </p:txBody>
      </p:sp>
      <p:pic>
        <p:nvPicPr>
          <p:cNvPr id="4" name="Picture 3" descr="Screenshot (79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8534400" cy="47982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79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58505"/>
            <a:ext cx="8305800" cy="48564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Delete word: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We can delete any words from this option.</a:t>
            </a:r>
            <a:endParaRPr lang="en-US" sz="2400" b="1" dirty="0"/>
          </a:p>
        </p:txBody>
      </p:sp>
      <p:pic>
        <p:nvPicPr>
          <p:cNvPr id="5" name="Picture 4" descr="Screenshot (79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442564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79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58505"/>
            <a:ext cx="8458200" cy="5140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372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User1</dc:creator>
  <cp:lastModifiedBy>User1</cp:lastModifiedBy>
  <cp:revision>19</cp:revision>
  <dcterms:created xsi:type="dcterms:W3CDTF">2024-06-25T09:03:19Z</dcterms:created>
  <dcterms:modified xsi:type="dcterms:W3CDTF">2024-06-25T17:55:24Z</dcterms:modified>
</cp:coreProperties>
</file>