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6" r:id="rId12"/>
    <p:sldId id="307" r:id="rId13"/>
    <p:sldId id="286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A15FD-BB75-4A60-8C14-99B2BB87B8E8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2226F-5D41-4608-9420-24FD85F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2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0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B490-2E2F-4BA6-9151-AC77A3AB02CA}" type="datetimeFigureOut">
              <a:rPr lang="en-US" smtClean="0"/>
              <a:pPr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hazul-alam/Fuzzy_System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che-data-science-coalition/uncover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443"/>
          </a:xfrm>
        </p:spPr>
        <p:txBody>
          <a:bodyPr>
            <a:noAutofit/>
          </a:bodyPr>
          <a:lstStyle/>
          <a:p>
            <a:r>
              <a:rPr lang="en-US" sz="3600" dirty="0" smtClean="0"/>
              <a:t>Advancement </a:t>
            </a:r>
            <a:r>
              <a:rPr lang="en-US" sz="3600" dirty="0" smtClean="0"/>
              <a:t>Report </a:t>
            </a:r>
            <a:r>
              <a:rPr lang="en-US" sz="3600" dirty="0" smtClean="0"/>
              <a:t>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0000FF"/>
                </a:solidFill>
              </a:rPr>
              <a:t>Fuzzy Time Series Analysis of the Covid-19 Epidemic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6523" y="2827606"/>
            <a:ext cx="5467642" cy="3323540"/>
          </a:xfrm>
        </p:spPr>
        <p:txBody>
          <a:bodyPr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Minhazul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(1935365650)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S.M.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Shahadat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Hossain (1935190650)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Md.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Romman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Riyadh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Shishir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(2016652650)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Md. Abdul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Motaleb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935369650)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Sabrina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Yeasmin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(1935074650)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Sadman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(2016160050)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Eumna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Huda (1925395050)</a:t>
            </a:r>
          </a:p>
        </p:txBody>
      </p:sp>
    </p:spTree>
    <p:extLst>
      <p:ext uri="{BB962C8B-B14F-4D97-AF65-F5344CB8AC3E}">
        <p14:creationId xmlns:p14="http://schemas.microsoft.com/office/powerpoint/2010/main" val="4167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Time Series Analysis of Covid-19: </a:t>
            </a:r>
            <a:br>
              <a:rPr lang="en-US" dirty="0" smtClean="0"/>
            </a:br>
            <a:r>
              <a:rPr lang="en-US" b="1" dirty="0" smtClean="0"/>
              <a:t>Next Target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Dataset Normalization &amp; Exogenous variable detection</a:t>
            </a:r>
          </a:p>
          <a:p>
            <a:r>
              <a:rPr lang="en-US" dirty="0" smtClean="0"/>
              <a:t>Different country/state has different extraneous </a:t>
            </a:r>
            <a:r>
              <a:rPr lang="en-US" b="1" i="1" dirty="0" smtClean="0">
                <a:latin typeface="Adobe Caslon Pro Bold" panose="0205070206050A020403" pitchFamily="18" charset="0"/>
              </a:rPr>
              <a:t>conditions</a:t>
            </a:r>
          </a:p>
          <a:p>
            <a:r>
              <a:rPr lang="en-US" i="1" dirty="0" smtClean="0">
                <a:latin typeface="Adobe Caslon Pro Bold" panose="0205070206050A020403" pitchFamily="18" charset="0"/>
              </a:rPr>
              <a:t>Conditions</a:t>
            </a:r>
            <a:r>
              <a:rPr lang="en-US" dirty="0" smtClean="0"/>
              <a:t> include weather, healthcare situation, social awareness levels, population density, etc.</a:t>
            </a:r>
          </a:p>
          <a:p>
            <a:r>
              <a:rPr lang="en-US" dirty="0" smtClean="0"/>
              <a:t>Some of these variables will be used to normalize the data (both x and y axes)</a:t>
            </a:r>
          </a:p>
          <a:p>
            <a:r>
              <a:rPr lang="en-US" dirty="0" smtClean="0"/>
              <a:t>Some others will be used as Exogenous variables if enough correlation found</a:t>
            </a:r>
          </a:p>
          <a:p>
            <a:r>
              <a:rPr lang="en-US" dirty="0" smtClean="0"/>
              <a:t>Multi-variable FTS will be used to model these data and tested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8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Time Series Analysis of Covid-19: </a:t>
            </a:r>
            <a:br>
              <a:rPr lang="en-US" dirty="0" smtClean="0"/>
            </a:br>
            <a:r>
              <a:rPr lang="en-US" b="1" dirty="0" smtClean="0"/>
              <a:t>Next Target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We shall compare the result of FTS with Machine Learning models like </a:t>
            </a:r>
            <a:r>
              <a:rPr lang="en-US" dirty="0" err="1" smtClean="0"/>
              <a:t>PNN+cf</a:t>
            </a:r>
            <a:r>
              <a:rPr lang="en-US" dirty="0" smtClean="0"/>
              <a:t>, LSTM, etc.</a:t>
            </a:r>
          </a:p>
          <a:p>
            <a:r>
              <a:rPr lang="en-US" dirty="0" smtClean="0"/>
              <a:t>Result will be compared with the Fuzzy counterparts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9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Time Series Analysis of </a:t>
            </a:r>
            <a:r>
              <a:rPr lang="en-US" dirty="0" smtClean="0"/>
              <a:t>Covid-19: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github.com/minhazul-alam/Fuzzy_Systems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5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4430"/>
            <a:ext cx="10515600" cy="83317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0000FF"/>
                </a:solidFill>
                <a:latin typeface="Adobe Garamond Pro Bold" panose="020207020605060204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39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Time Series Analysis of Covid-19: </a:t>
            </a:r>
            <a:br>
              <a:rPr lang="en-US" dirty="0" smtClean="0"/>
            </a:br>
            <a:r>
              <a:rPr lang="en-US" dirty="0" smtClean="0"/>
              <a:t>Our </a:t>
            </a:r>
            <a:r>
              <a:rPr lang="en-US" dirty="0" smtClean="0"/>
              <a:t>Initial Project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1047"/>
            <a:ext cx="10515600" cy="40959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Fuzzy </a:t>
            </a:r>
            <a:r>
              <a:rPr lang="en-US" dirty="0" smtClean="0"/>
              <a:t>Time Series (FTS) Analysis using up-to-date dataset </a:t>
            </a:r>
            <a:r>
              <a:rPr lang="en-US" dirty="0" smtClean="0"/>
              <a:t>containing US, EU, and Asian data of </a:t>
            </a:r>
            <a:r>
              <a:rPr lang="en-US" dirty="0" smtClean="0"/>
              <a:t>the Covid-19 </a:t>
            </a:r>
            <a:r>
              <a:rPr lang="en-US" dirty="0" smtClean="0"/>
              <a:t>infection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different </a:t>
            </a:r>
            <a:r>
              <a:rPr lang="en-US" dirty="0" smtClean="0"/>
              <a:t>algorithms of FTS and </a:t>
            </a:r>
            <a:r>
              <a:rPr lang="en-US" dirty="0" smtClean="0"/>
              <a:t>comparing the </a:t>
            </a:r>
            <a:r>
              <a:rPr lang="en-US" dirty="0" smtClean="0"/>
              <a:t>result </a:t>
            </a:r>
            <a:r>
              <a:rPr lang="en-US" dirty="0" smtClean="0"/>
              <a:t>with </a:t>
            </a:r>
            <a:r>
              <a:rPr lang="en-US" dirty="0" smtClean="0"/>
              <a:t>other Machine Learning algorithms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Comparing the </a:t>
            </a:r>
            <a:r>
              <a:rPr lang="en-US" dirty="0" smtClean="0"/>
              <a:t>data of </a:t>
            </a:r>
            <a:r>
              <a:rPr lang="en-US" dirty="0" smtClean="0"/>
              <a:t>different countries with different demography, weather and economic </a:t>
            </a:r>
            <a:r>
              <a:rPr lang="en-US" dirty="0" smtClean="0"/>
              <a:t>status to find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Helping the policy makers by providing with a usable prediction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5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Time Series Analysis of Covid-19: </a:t>
            </a:r>
            <a:br>
              <a:rPr lang="en-US" dirty="0" smtClean="0"/>
            </a:br>
            <a:r>
              <a:rPr lang="en-US" dirty="0" smtClean="0"/>
              <a:t>Datasets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COVID-19 </a:t>
            </a:r>
            <a:r>
              <a:rPr lang="en-US" dirty="0"/>
              <a:t>Data Repository by Johns Hopkins CSSE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github.com/CSSEGISandData/COVID-19</a:t>
            </a:r>
            <a:endParaRPr lang="en-US" dirty="0" smtClean="0"/>
          </a:p>
          <a:p>
            <a:pPr lvl="1"/>
            <a:r>
              <a:rPr lang="en-US" dirty="0" smtClean="0"/>
              <a:t>Time series data of state/country wise number of confirmed cases, recovered cases and death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Uncover COVID-19 challenge dataset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www.kaggle.com/roche-data-science-coalition/uncover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Includes Apple &amp; Google Mobility Trends data, Infection spread data, Test data, country health ranking, etc. of US, Canada, and some other countries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Will be helpful for analyzing exogenous variables and data normalization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1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Time Series Analysis of Covid-19: </a:t>
            </a:r>
            <a:br>
              <a:rPr lang="en-US" dirty="0" smtClean="0"/>
            </a:br>
            <a:r>
              <a:rPr lang="en-US" dirty="0" smtClean="0"/>
              <a:t>Initial 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umulative confirmed cases of Hubei China</a:t>
            </a:r>
          </a:p>
          <a:p>
            <a:r>
              <a:rPr lang="en-US" dirty="0" smtClean="0"/>
              <a:t>January 22 – May 8, 2020 (day wise)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63" y="2883838"/>
            <a:ext cx="8526516" cy="39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Time Series Analysis of Covid-19: </a:t>
            </a:r>
            <a:br>
              <a:rPr lang="en-US" dirty="0" smtClean="0"/>
            </a:br>
            <a:r>
              <a:rPr lang="en-US" dirty="0" smtClean="0"/>
              <a:t>Initial 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Effect of Partition Number on FTS prediction of 1 day look ahead (Hubei, China data)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13" y="2514866"/>
            <a:ext cx="7387104" cy="4343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9" y="4282831"/>
            <a:ext cx="3878317" cy="18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Time Series Analysis of Covid-19: </a:t>
            </a:r>
            <a:br>
              <a:rPr lang="en-US" dirty="0" smtClean="0"/>
            </a:br>
            <a:r>
              <a:rPr lang="en-US" dirty="0" smtClean="0"/>
              <a:t>Initial 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Calculating Lag using ACF (Hubei, China data)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40000"/>
            <a:ext cx="10058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Time Series Analysis of Covid-19: </a:t>
            </a:r>
            <a:br>
              <a:rPr lang="en-US" dirty="0" smtClean="0"/>
            </a:br>
            <a:r>
              <a:rPr lang="en-US" dirty="0" smtClean="0"/>
              <a:t>Initial 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As seen from ACF analysis and RMSE - order is natural and more than six lags may not be necessary </a:t>
            </a:r>
          </a:p>
          <a:p>
            <a:r>
              <a:rPr lang="en-US" dirty="0" smtClean="0"/>
              <a:t>the number of data is small (per region) so we can use Probabilistic </a:t>
            </a:r>
            <a:r>
              <a:rPr lang="en-US" dirty="0"/>
              <a:t>W</a:t>
            </a:r>
            <a:r>
              <a:rPr lang="en-US" dirty="0" smtClean="0"/>
              <a:t>eighted </a:t>
            </a:r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O</a:t>
            </a:r>
            <a:r>
              <a:rPr lang="en-US" dirty="0" smtClean="0"/>
              <a:t>rder FTS and let the model choose lag weights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949" y="3679676"/>
            <a:ext cx="5100093" cy="24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Time Series Analysis of Covid-19: </a:t>
            </a:r>
            <a:br>
              <a:rPr lang="en-US" dirty="0" smtClean="0"/>
            </a:br>
            <a:r>
              <a:rPr lang="en-US" dirty="0" smtClean="0"/>
              <a:t>FTS 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173"/>
            <a:ext cx="10515600" cy="4351338"/>
          </a:xfrm>
        </p:spPr>
        <p:txBody>
          <a:bodyPr/>
          <a:lstStyle/>
          <a:p>
            <a:r>
              <a:rPr lang="en-US" dirty="0" smtClean="0"/>
              <a:t>Algorithms used for prediction: </a:t>
            </a:r>
          </a:p>
          <a:p>
            <a:pPr lvl="1"/>
            <a:r>
              <a:rPr lang="en-US" dirty="0" smtClean="0"/>
              <a:t>High Order Fuzzy Time Series (HOFTS)</a:t>
            </a:r>
          </a:p>
          <a:p>
            <a:pPr lvl="1"/>
            <a:r>
              <a:rPr lang="en-US" dirty="0" smtClean="0"/>
              <a:t>Weighted High </a:t>
            </a:r>
            <a:r>
              <a:rPr lang="en-US" dirty="0"/>
              <a:t>Order Fuzzy Time Series </a:t>
            </a:r>
            <a:r>
              <a:rPr lang="en-US" dirty="0" smtClean="0"/>
              <a:t>(WHOFTS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Probabilistic Fuzzy </a:t>
            </a:r>
            <a:r>
              <a:rPr lang="en-US" dirty="0"/>
              <a:t>Time Series </a:t>
            </a:r>
            <a:r>
              <a:rPr lang="en-US" dirty="0" smtClean="0"/>
              <a:t>(PWOFTS)</a:t>
            </a:r>
          </a:p>
          <a:p>
            <a:r>
              <a:rPr lang="en-US" dirty="0" smtClean="0"/>
              <a:t>Partition used: 40 – 80</a:t>
            </a:r>
          </a:p>
          <a:p>
            <a:r>
              <a:rPr lang="en-US" dirty="0" smtClean="0"/>
              <a:t>Order used: 2 - 6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5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Time Series Analysis of Covid-19: </a:t>
            </a:r>
            <a:br>
              <a:rPr lang="en-US" dirty="0" smtClean="0"/>
            </a:br>
            <a:r>
              <a:rPr lang="en-US" dirty="0" smtClean="0"/>
              <a:t>FTS 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Result of various algorithms -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4" y="2512385"/>
            <a:ext cx="7567449" cy="4345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18" y="5172458"/>
            <a:ext cx="4377125" cy="11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501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Caslon Pro Bold</vt:lpstr>
      <vt:lpstr>Adobe Garamond Pro Bold</vt:lpstr>
      <vt:lpstr>Arial</vt:lpstr>
      <vt:lpstr>Calibri</vt:lpstr>
      <vt:lpstr>Calibri Light</vt:lpstr>
      <vt:lpstr>Office Theme</vt:lpstr>
      <vt:lpstr>Advancement Report on Fuzzy Time Series Analysis of the Covid-19 Epidemic</vt:lpstr>
      <vt:lpstr>Fuzzy Time Series Analysis of Covid-19:  Our Initial Project Goal</vt:lpstr>
      <vt:lpstr>Fuzzy Time Series Analysis of Covid-19:  Datasets - Introduction</vt:lpstr>
      <vt:lpstr>Fuzzy Time Series Analysis of Covid-19:  Initial Data Exploration</vt:lpstr>
      <vt:lpstr>Fuzzy Time Series Analysis of Covid-19:  Initial Data Exploration</vt:lpstr>
      <vt:lpstr>Fuzzy Time Series Analysis of Covid-19:  Initial Data Exploration</vt:lpstr>
      <vt:lpstr>Fuzzy Time Series Analysis of Covid-19:  Initial Data Exploration</vt:lpstr>
      <vt:lpstr>Fuzzy Time Series Analysis of Covid-19:  FTS Algorithms Used</vt:lpstr>
      <vt:lpstr>Fuzzy Time Series Analysis of Covid-19:  FTS Algorithms Used</vt:lpstr>
      <vt:lpstr>Fuzzy Time Series Analysis of Covid-19:  Next Target</vt:lpstr>
      <vt:lpstr>Fuzzy Time Series Analysis of Covid-19:  Next Target</vt:lpstr>
      <vt:lpstr>Fuzzy Time Series Analysis of Covid-19: Our Codebase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“Comparative Performance of Machine Learning Algorithms for Fake News Detection”</dc:title>
  <dc:creator>Tasmia Faruq</dc:creator>
  <cp:lastModifiedBy>Tasmia Faruq</cp:lastModifiedBy>
  <cp:revision>180</cp:revision>
  <dcterms:created xsi:type="dcterms:W3CDTF">2019-11-19T14:03:11Z</dcterms:created>
  <dcterms:modified xsi:type="dcterms:W3CDTF">2020-05-09T17:40:24Z</dcterms:modified>
</cp:coreProperties>
</file>