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2" r:id="rId3"/>
    <p:sldId id="273" r:id="rId4"/>
    <p:sldId id="275" r:id="rId5"/>
    <p:sldId id="27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nlp.wordpress.com/2013/12/10/unit-5-part-ii-working-with-files-ii-the-plain-text-corpus-reader-of-nltk/" TargetMode="External"/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lipaat.com/community/12732/using-pre-trained-word2vec-with-lstm-for-word-generation" TargetMode="External"/><Relationship Id="rId4" Type="http://schemas.openxmlformats.org/officeDocument/2006/relationships/hyperlink" Target="https://rare-technologies.com/deep-learning-with-word2vec-and-gensi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S.M.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Shahadat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Hossain (St. id: 1935 190 650)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</a:t>
            </a:r>
            <a:r>
              <a:rPr lang="en-US" dirty="0" smtClean="0"/>
              <a:t>Our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Word2Vec &amp; LSTM </a:t>
            </a:r>
          </a:p>
          <a:p>
            <a:pPr algn="ctr"/>
            <a:r>
              <a:rPr lang="en-US" sz="2400" dirty="0" smtClean="0"/>
              <a:t>Network – Submitted Project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8" y="1906068"/>
            <a:ext cx="9568570" cy="3799846"/>
            <a:chOff x="1243240" y="2356833"/>
            <a:chExt cx="9568570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and Tokenized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Word2Vec Embedded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0" y="3393106"/>
              <a:ext cx="1427837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 Corpus of 41 Bengali News Articles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Output Sampling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53344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smtClean="0"/>
              <a:t>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</a:t>
            </a:r>
            <a:r>
              <a:rPr lang="en-US" dirty="0" smtClean="0"/>
              <a:t>5, 20, 35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9" y="1787311"/>
            <a:ext cx="3905766" cy="385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7" y="1903222"/>
            <a:ext cx="5820587" cy="876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7" y="2831160"/>
            <a:ext cx="5430008" cy="943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7" y="3971546"/>
            <a:ext cx="677322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Future Target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9637"/>
              </p:ext>
            </p:extLst>
          </p:nvPr>
        </p:nvGraphicFramePr>
        <p:xfrm>
          <a:off x="1249250" y="1924532"/>
          <a:ext cx="9906430" cy="379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37"/>
                <a:gridCol w="4583468"/>
                <a:gridCol w="45660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Target</a:t>
                      </a:r>
                      <a:endParaRPr lang="en-US" dirty="0"/>
                    </a:p>
                  </a:txBody>
                  <a:tcPr/>
                </a:tc>
              </a:tr>
              <a:tr h="83686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Corpus: Currently contains 12,514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 to</a:t>
                      </a:r>
                      <a:r>
                        <a:rPr lang="en-US" baseline="0" dirty="0" smtClean="0"/>
                        <a:t> train a corpus of at least 1 Million words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Corpus: p</a:t>
                      </a:r>
                      <a:r>
                        <a:rPr lang="en-US" dirty="0" smtClean="0"/>
                        <a:t>oor Word2Vec mapping</a:t>
                      </a:r>
                    </a:p>
                    <a:p>
                      <a:r>
                        <a:rPr lang="en-US" dirty="0" smtClean="0"/>
                        <a:t>Used dimension size:</a:t>
                      </a:r>
                      <a:r>
                        <a:rPr lang="en-US" baseline="0" dirty="0" smtClean="0"/>
                        <a:t> 500 (3.3k unique words)</a:t>
                      </a:r>
                    </a:p>
                    <a:p>
                      <a:r>
                        <a:rPr lang="en-US" baseline="0" dirty="0" smtClean="0"/>
                        <a:t>High dimension resulted in over fitting</a:t>
                      </a:r>
                    </a:p>
                    <a:p>
                      <a:r>
                        <a:rPr lang="en-US" baseline="0" dirty="0" smtClean="0"/>
                        <a:t>Low dimension results in low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Have to collect bigger corpus to increase accuracy and generalization without over fitting the training data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Memorizing the data set after some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</a:t>
                      </a:r>
                      <a:r>
                        <a:rPr lang="en-US" baseline="0" dirty="0" smtClean="0"/>
                        <a:t>a fairly large data set, will try to generalize the learning so that no memorization happens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Test data set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Will </a:t>
                      </a:r>
                      <a:r>
                        <a:rPr lang="en-US" dirty="0" smtClean="0"/>
                        <a:t>try K-fold cross validation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Automatic Text Generation in Macedonian Using Recurrent Neural Networks (Springer Nature Switzerland, August 2019)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github.com/enriqueav/lstm_lyrics</a:t>
            </a:r>
            <a:r>
              <a:rPr lang="en-US" sz="2000" dirty="0" smtClean="0"/>
              <a:t> (Word-level </a:t>
            </a:r>
            <a:r>
              <a:rPr lang="en-US" sz="2000" dirty="0"/>
              <a:t>LSTM text </a:t>
            </a:r>
            <a:r>
              <a:rPr lang="en-US" sz="2000" dirty="0" smtClean="0"/>
              <a:t>generator to create </a:t>
            </a:r>
            <a:r>
              <a:rPr lang="en-US" sz="2000" dirty="0"/>
              <a:t>A</a:t>
            </a:r>
            <a:r>
              <a:rPr lang="en-US" sz="2000" dirty="0" smtClean="0"/>
              <a:t>utomatic Song </a:t>
            </a:r>
            <a:r>
              <a:rPr lang="en-US" sz="2000" dirty="0"/>
              <a:t>L</a:t>
            </a:r>
            <a:r>
              <a:rPr lang="en-US" sz="2000" dirty="0" smtClean="0"/>
              <a:t>yrics </a:t>
            </a:r>
            <a:r>
              <a:rPr lang="en-US" sz="2000" dirty="0"/>
              <a:t>with Neural </a:t>
            </a:r>
            <a:r>
              <a:rPr lang="en-US" sz="2000" dirty="0" smtClean="0"/>
              <a:t>Networks)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3"/>
              </a:rPr>
              <a:t>https://pynlp.wordpress.com/2013/12/10/unit-5-part-ii-working-with-files-ii-the-plain-text-corpus-reader-of-nltk/</a:t>
            </a:r>
            <a:r>
              <a:rPr lang="en-US" sz="2000" dirty="0"/>
              <a:t> 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4"/>
              </a:rPr>
              <a:t>https://rare-technologies.com/deep-learning-with-word2vec-and-gensim/</a:t>
            </a:r>
            <a:r>
              <a:rPr lang="en-US" sz="2000" dirty="0"/>
              <a:t> 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hlinkClick r:id="rId5"/>
              </a:rPr>
              <a:t>https://</a:t>
            </a:r>
            <a:r>
              <a:rPr lang="en-US" sz="2000" u="sng" dirty="0" smtClean="0">
                <a:hlinkClick r:id="rId5"/>
              </a:rPr>
              <a:t>intellipaat.com/community/12732/using-pre-trained-word2vec-with-lstm-for-word-generation</a:t>
            </a:r>
            <a:endParaRPr lang="en-US" sz="2000" dirty="0"/>
          </a:p>
          <a:p>
            <a:pPr marL="749808" lvl="1" indent="-4572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1394</TotalTime>
  <Words>274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 Project Progress Report on ”Automatic Bengali News Generation”</vt:lpstr>
      <vt:lpstr>Automatic Bengali News Generation – Our Work</vt:lpstr>
      <vt:lpstr>Automatic Bengali News Generation – Sample Input - Output</vt:lpstr>
      <vt:lpstr>Automatic Bengali News Generation – Future Target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143</cp:revision>
  <dcterms:created xsi:type="dcterms:W3CDTF">2019-11-19T14:03:11Z</dcterms:created>
  <dcterms:modified xsi:type="dcterms:W3CDTF">2019-12-22T13:17:13Z</dcterms:modified>
</cp:coreProperties>
</file>