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2" r:id="rId4"/>
    <p:sldId id="274" r:id="rId5"/>
    <p:sldId id="273" r:id="rId6"/>
    <p:sldId id="27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Automatically generate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from a corpus of articles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Generation </a:t>
            </a:r>
          </a:p>
          <a:p>
            <a:pPr algn="ctr"/>
            <a:r>
              <a:rPr lang="en-US" sz="2400" dirty="0" smtClean="0"/>
              <a:t>with LSTM Network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Work Progress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by Hand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1 Hot Encoded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My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Future 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Cleaned by Hand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1 Hot Encoded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968" y="2241823"/>
            <a:ext cx="22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00 Article </a:t>
            </a:r>
            <a:r>
              <a:rPr lang="en-US" dirty="0" smtClean="0">
                <a:solidFill>
                  <a:srgbClr val="0070C0"/>
                </a:solidFill>
              </a:rPr>
              <a:t>Corpus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~40 Articles Gathered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4226" y="2265433"/>
            <a:ext cx="16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Cleanup </a:t>
            </a:r>
            <a:r>
              <a:rPr lang="en-US" dirty="0" smtClean="0">
                <a:solidFill>
                  <a:srgbClr val="0070C0"/>
                </a:solidFill>
              </a:rPr>
              <a:t>Code –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Part done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4322" y="2231803"/>
            <a:ext cx="223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 Bag of Words, Word2Vec, Glove, etc.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9198" y="2001917"/>
            <a:ext cx="115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some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220"/>
            <a:ext cx="4048690" cy="3570937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00" y="1941220"/>
            <a:ext cx="5725324" cy="14201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3361386"/>
            <a:ext cx="5830114" cy="1200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4561704"/>
            <a:ext cx="5782482" cy="1200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92738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(Clean)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0, 23,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Automatic Text Generation in Macedonian Using Recurrent Neural Networks (Springer Nature Switzerland, August 2019)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1: News article collection of 2.5 Million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2: Macedonian poetry consisting of 7k+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Generated News Articles and Poems using various techniques and compared performance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github.com/enriqueav/lstm_lyrics</a:t>
            </a:r>
            <a:endParaRPr lang="en-US" sz="24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/>
              <a:t>Word-level LSTM text </a:t>
            </a:r>
            <a:r>
              <a:rPr lang="en-US" sz="1800" dirty="0" smtClean="0"/>
              <a:t>generator to create </a:t>
            </a:r>
            <a:r>
              <a:rPr lang="en-US" sz="1800" dirty="0"/>
              <a:t>A</a:t>
            </a:r>
            <a:r>
              <a:rPr lang="en-US" sz="1800" dirty="0" smtClean="0"/>
              <a:t>utomatic Song </a:t>
            </a:r>
            <a:r>
              <a:rPr lang="en-US" sz="1800" dirty="0"/>
              <a:t>L</a:t>
            </a:r>
            <a:r>
              <a:rPr lang="en-US" sz="1800" dirty="0" smtClean="0"/>
              <a:t>yrics </a:t>
            </a:r>
            <a:r>
              <a:rPr lang="en-US" sz="1800" dirty="0"/>
              <a:t>with Neural </a:t>
            </a:r>
            <a:r>
              <a:rPr lang="en-US" sz="1800" dirty="0" smtClean="0"/>
              <a:t>Networks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Dataset: 5k lyrics of Mexican Banda Music with ~ 5 Million characters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1336</TotalTime>
  <Words>286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Overview</vt:lpstr>
      <vt:lpstr>Automatic Bengali News Generation – Work Progress</vt:lpstr>
      <vt:lpstr>Automatic Bengali News Generation – My Target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125</cp:revision>
  <dcterms:created xsi:type="dcterms:W3CDTF">2019-11-19T14:03:11Z</dcterms:created>
  <dcterms:modified xsi:type="dcterms:W3CDTF">2019-12-09T15:54:51Z</dcterms:modified>
</cp:coreProperties>
</file>