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9FC3E-BFA8-4B84-B5E7-080FE1DE7BA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E3DC1-68D5-472B-A950-110A2672E50F}">
      <dgm:prSet phldrT="[Text]"/>
      <dgm:spPr/>
      <dgm:t>
        <a:bodyPr/>
        <a:lstStyle/>
        <a:p>
          <a:r>
            <a:rPr lang="en-US" dirty="0" smtClean="0"/>
            <a:t>Preparing input:</a:t>
          </a:r>
          <a:endParaRPr lang="en-US" dirty="0"/>
        </a:p>
      </dgm:t>
    </dgm:pt>
    <dgm:pt modelId="{0EF19B33-EC35-4FB6-BCAD-6EED6C08633D}" type="parTrans" cxnId="{12C4236B-8D5C-4021-BA57-411FB1417568}">
      <dgm:prSet/>
      <dgm:spPr/>
      <dgm:t>
        <a:bodyPr/>
        <a:lstStyle/>
        <a:p>
          <a:endParaRPr lang="en-US"/>
        </a:p>
      </dgm:t>
    </dgm:pt>
    <dgm:pt modelId="{7DBFE811-B6D1-4AF4-8E35-15E4F4C20F82}" type="sibTrans" cxnId="{12C4236B-8D5C-4021-BA57-411FB1417568}">
      <dgm:prSet/>
      <dgm:spPr/>
      <dgm:t>
        <a:bodyPr/>
        <a:lstStyle/>
        <a:p>
          <a:endParaRPr lang="en-US"/>
        </a:p>
      </dgm:t>
    </dgm:pt>
    <dgm:pt modelId="{75649D16-C2E5-44B6-95C4-A2CCAFDD6C3D}">
      <dgm:prSet phldrT="[Text]"/>
      <dgm:spPr/>
      <dgm:t>
        <a:bodyPr/>
        <a:lstStyle/>
        <a:p>
          <a:r>
            <a:rPr lang="en-US" dirty="0" smtClean="0"/>
            <a:t>Loaded a </a:t>
          </a:r>
          <a:r>
            <a:rPr lang="en-US" dirty="0" err="1" smtClean="0"/>
            <a:t>bangla</a:t>
          </a:r>
          <a:r>
            <a:rPr lang="en-US" dirty="0" smtClean="0"/>
            <a:t> text file in sample.txt</a:t>
          </a:r>
          <a:endParaRPr lang="en-US" dirty="0"/>
        </a:p>
      </dgm:t>
    </dgm:pt>
    <dgm:pt modelId="{E7F039CF-95A8-4E8C-934D-8389CE19D199}" type="parTrans" cxnId="{DE46AEFE-8D6D-4F2E-9AA0-3B3BBF9D15F1}">
      <dgm:prSet/>
      <dgm:spPr/>
      <dgm:t>
        <a:bodyPr/>
        <a:lstStyle/>
        <a:p>
          <a:endParaRPr lang="en-US"/>
        </a:p>
      </dgm:t>
    </dgm:pt>
    <dgm:pt modelId="{F6289C96-99F1-4249-8F19-30FE8335F033}" type="sibTrans" cxnId="{DE46AEFE-8D6D-4F2E-9AA0-3B3BBF9D15F1}">
      <dgm:prSet/>
      <dgm:spPr/>
      <dgm:t>
        <a:bodyPr/>
        <a:lstStyle/>
        <a:p>
          <a:endParaRPr lang="en-US"/>
        </a:p>
      </dgm:t>
    </dgm:pt>
    <dgm:pt modelId="{C5470E56-EDD0-4D18-B82D-A8374D9852F4}">
      <dgm:prSet phldrT="[Text]"/>
      <dgm:spPr/>
      <dgm:t>
        <a:bodyPr/>
        <a:lstStyle/>
        <a:p>
          <a:r>
            <a:rPr lang="en-US" dirty="0" smtClean="0"/>
            <a:t>Removed all the unnecessary letters.</a:t>
          </a:r>
          <a:endParaRPr lang="en-US" dirty="0"/>
        </a:p>
      </dgm:t>
    </dgm:pt>
    <dgm:pt modelId="{E72121E9-0E49-42AD-9C40-45D38185C2C1}" type="parTrans" cxnId="{D2570AF4-04FC-4479-9D98-0152F04DE950}">
      <dgm:prSet/>
      <dgm:spPr/>
      <dgm:t>
        <a:bodyPr/>
        <a:lstStyle/>
        <a:p>
          <a:endParaRPr lang="en-US"/>
        </a:p>
      </dgm:t>
    </dgm:pt>
    <dgm:pt modelId="{33680736-C25B-471C-9C1D-691ACB0AA426}" type="sibTrans" cxnId="{D2570AF4-04FC-4479-9D98-0152F04DE950}">
      <dgm:prSet/>
      <dgm:spPr/>
      <dgm:t>
        <a:bodyPr/>
        <a:lstStyle/>
        <a:p>
          <a:endParaRPr lang="en-US"/>
        </a:p>
      </dgm:t>
    </dgm:pt>
    <dgm:pt modelId="{CA681A73-266C-4AB3-B722-61FF3A0F13B5}">
      <dgm:prSet phldrT="[Text]"/>
      <dgm:spPr/>
      <dgm:t>
        <a:bodyPr/>
        <a:lstStyle/>
        <a:p>
          <a:r>
            <a:rPr lang="en-US" dirty="0" smtClean="0"/>
            <a:t>Splitting Data</a:t>
          </a:r>
          <a:endParaRPr lang="en-US" dirty="0"/>
        </a:p>
      </dgm:t>
    </dgm:pt>
    <dgm:pt modelId="{75276434-5516-41AC-9C54-17F067F93FCE}" type="parTrans" cxnId="{57C85040-7645-443C-A539-189B14DA7BE6}">
      <dgm:prSet/>
      <dgm:spPr/>
      <dgm:t>
        <a:bodyPr/>
        <a:lstStyle/>
        <a:p>
          <a:endParaRPr lang="en-US"/>
        </a:p>
      </dgm:t>
    </dgm:pt>
    <dgm:pt modelId="{FDD5BA71-3D75-4E95-9AAF-396CC89E7A35}" type="sibTrans" cxnId="{57C85040-7645-443C-A539-189B14DA7BE6}">
      <dgm:prSet/>
      <dgm:spPr/>
      <dgm:t>
        <a:bodyPr/>
        <a:lstStyle/>
        <a:p>
          <a:endParaRPr lang="en-US"/>
        </a:p>
      </dgm:t>
    </dgm:pt>
    <dgm:pt modelId="{82996F7E-021D-4A78-8F70-1BE7892CC1DE}">
      <dgm:prSet phldrT="[Text]"/>
      <dgm:spPr/>
      <dgm:t>
        <a:bodyPr/>
        <a:lstStyle/>
        <a:p>
          <a:r>
            <a:rPr lang="en-US" dirty="0" smtClean="0"/>
            <a:t>prepared the corpus to output pairs encoded as integers</a:t>
          </a:r>
          <a:endParaRPr lang="en-US" dirty="0"/>
        </a:p>
      </dgm:t>
    </dgm:pt>
    <dgm:pt modelId="{C6478407-010A-4A6E-8390-2BA5D8EE9008}" type="parTrans" cxnId="{2253E550-E2A1-4879-9057-656509B48390}">
      <dgm:prSet/>
      <dgm:spPr/>
      <dgm:t>
        <a:bodyPr/>
        <a:lstStyle/>
        <a:p>
          <a:endParaRPr lang="en-US"/>
        </a:p>
      </dgm:t>
    </dgm:pt>
    <dgm:pt modelId="{8F4C8872-A437-4614-969C-D32258599E37}" type="sibTrans" cxnId="{2253E550-E2A1-4879-9057-656509B48390}">
      <dgm:prSet/>
      <dgm:spPr/>
      <dgm:t>
        <a:bodyPr/>
        <a:lstStyle/>
        <a:p>
          <a:endParaRPr lang="en-US"/>
        </a:p>
      </dgm:t>
    </dgm:pt>
    <dgm:pt modelId="{4E713FBB-47D8-4A33-9DD6-451FE2A44B7C}">
      <dgm:prSet phldrT="[Text]"/>
      <dgm:spPr/>
      <dgm:t>
        <a:bodyPr/>
        <a:lstStyle/>
        <a:p>
          <a:r>
            <a:rPr lang="en-US" dirty="0" smtClean="0"/>
            <a:t>Split the data into a fixed length subsequences.</a:t>
          </a:r>
          <a:endParaRPr lang="en-US" dirty="0"/>
        </a:p>
      </dgm:t>
    </dgm:pt>
    <dgm:pt modelId="{B378BFE3-9CC1-4DBB-8E95-1F05866E262D}" type="parTrans" cxnId="{C70EC873-43C9-487C-A993-67FDFA62F5FB}">
      <dgm:prSet/>
      <dgm:spPr/>
      <dgm:t>
        <a:bodyPr/>
        <a:lstStyle/>
        <a:p>
          <a:endParaRPr lang="en-US"/>
        </a:p>
      </dgm:t>
    </dgm:pt>
    <dgm:pt modelId="{A5B87034-0A13-4F9D-A7F6-AEE482B561D7}" type="sibTrans" cxnId="{C70EC873-43C9-487C-A993-67FDFA62F5FB}">
      <dgm:prSet/>
      <dgm:spPr/>
      <dgm:t>
        <a:bodyPr/>
        <a:lstStyle/>
        <a:p>
          <a:endParaRPr lang="en-US"/>
        </a:p>
      </dgm:t>
    </dgm:pt>
    <dgm:pt modelId="{211796B9-E014-4E69-BF11-3846DBB87BD7}">
      <dgm:prSet phldrT="[Text]"/>
      <dgm:spPr/>
      <dgm:t>
        <a:bodyPr/>
        <a:lstStyle/>
        <a:p>
          <a:r>
            <a:rPr lang="en-US" dirty="0" smtClean="0"/>
            <a:t>Created a list of all unique characters and then created a map for each distinct characters.</a:t>
          </a:r>
          <a:endParaRPr lang="en-US" dirty="0"/>
        </a:p>
      </dgm:t>
    </dgm:pt>
    <dgm:pt modelId="{4B25B0BC-436C-48CC-8212-FEDA8FA19D96}" type="parTrans" cxnId="{285D191C-915D-415F-BD0E-943F00D5A5B3}">
      <dgm:prSet/>
      <dgm:spPr/>
      <dgm:t>
        <a:bodyPr/>
        <a:lstStyle/>
        <a:p>
          <a:endParaRPr lang="en-US"/>
        </a:p>
      </dgm:t>
    </dgm:pt>
    <dgm:pt modelId="{13A10482-F6FD-470E-9B21-747F4F8AE24B}" type="sibTrans" cxnId="{285D191C-915D-415F-BD0E-943F00D5A5B3}">
      <dgm:prSet/>
      <dgm:spPr/>
      <dgm:t>
        <a:bodyPr/>
        <a:lstStyle/>
        <a:p>
          <a:endParaRPr lang="en-US"/>
        </a:p>
      </dgm:t>
    </dgm:pt>
    <dgm:pt modelId="{13E3ABA8-8C9E-4585-B99A-FD7E0745F475}" type="pres">
      <dgm:prSet presAssocID="{F0D9FC3E-BFA8-4B84-B5E7-080FE1DE7BA2}" presName="linearFlow" presStyleCnt="0">
        <dgm:presLayoutVars>
          <dgm:dir/>
          <dgm:animLvl val="lvl"/>
          <dgm:resizeHandles val="exact"/>
        </dgm:presLayoutVars>
      </dgm:prSet>
      <dgm:spPr/>
    </dgm:pt>
    <dgm:pt modelId="{F47F00D5-FA8D-4031-936D-4ADBFC692E1E}" type="pres">
      <dgm:prSet presAssocID="{2F1E3DC1-68D5-472B-A950-110A2672E50F}" presName="composite" presStyleCnt="0"/>
      <dgm:spPr/>
    </dgm:pt>
    <dgm:pt modelId="{1C5A467F-16E7-4031-96E2-4896E5455B6C}" type="pres">
      <dgm:prSet presAssocID="{2F1E3DC1-68D5-472B-A950-110A2672E50F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6E871-9BF0-43B7-A943-D4237DF34E98}" type="pres">
      <dgm:prSet presAssocID="{2F1E3DC1-68D5-472B-A950-110A2672E50F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79A35-E9C6-4BD7-875C-3715D2D72ED0}" type="pres">
      <dgm:prSet presAssocID="{7DBFE811-B6D1-4AF4-8E35-15E4F4C20F82}" presName="sp" presStyleCnt="0"/>
      <dgm:spPr/>
    </dgm:pt>
    <dgm:pt modelId="{39C0F4D5-3AD3-4154-ADFB-D652DD25EF43}" type="pres">
      <dgm:prSet presAssocID="{CA681A73-266C-4AB3-B722-61FF3A0F13B5}" presName="composite" presStyleCnt="0"/>
      <dgm:spPr/>
    </dgm:pt>
    <dgm:pt modelId="{87EEE0EA-D9F6-4BCA-8909-F8C81B8FEE9C}" type="pres">
      <dgm:prSet presAssocID="{CA681A73-266C-4AB3-B722-61FF3A0F13B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08CEC82-56E4-45F1-804B-291A42FE20AD}" type="pres">
      <dgm:prSet presAssocID="{CA681A73-266C-4AB3-B722-61FF3A0F13B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566FAD-1965-4C3E-B08F-33826A9A3596}" type="presOf" srcId="{75649D16-C2E5-44B6-95C4-A2CCAFDD6C3D}" destId="{A196E871-9BF0-43B7-A943-D4237DF34E98}" srcOrd="0" destOrd="0" presId="urn:microsoft.com/office/officeart/2005/8/layout/chevron2"/>
    <dgm:cxn modelId="{12C4236B-8D5C-4021-BA57-411FB1417568}" srcId="{F0D9FC3E-BFA8-4B84-B5E7-080FE1DE7BA2}" destId="{2F1E3DC1-68D5-472B-A950-110A2672E50F}" srcOrd="0" destOrd="0" parTransId="{0EF19B33-EC35-4FB6-BCAD-6EED6C08633D}" sibTransId="{7DBFE811-B6D1-4AF4-8E35-15E4F4C20F82}"/>
    <dgm:cxn modelId="{82864AC0-E720-4412-B9E5-6E645035A2FF}" type="presOf" srcId="{C5470E56-EDD0-4D18-B82D-A8374D9852F4}" destId="{A196E871-9BF0-43B7-A943-D4237DF34E98}" srcOrd="0" destOrd="2" presId="urn:microsoft.com/office/officeart/2005/8/layout/chevron2"/>
    <dgm:cxn modelId="{DE46AEFE-8D6D-4F2E-9AA0-3B3BBF9D15F1}" srcId="{2F1E3DC1-68D5-472B-A950-110A2672E50F}" destId="{75649D16-C2E5-44B6-95C4-A2CCAFDD6C3D}" srcOrd="0" destOrd="0" parTransId="{E7F039CF-95A8-4E8C-934D-8389CE19D199}" sibTransId="{F6289C96-99F1-4249-8F19-30FE8335F033}"/>
    <dgm:cxn modelId="{2253E550-E2A1-4879-9057-656509B48390}" srcId="{CA681A73-266C-4AB3-B722-61FF3A0F13B5}" destId="{82996F7E-021D-4A78-8F70-1BE7892CC1DE}" srcOrd="0" destOrd="0" parTransId="{C6478407-010A-4A6E-8390-2BA5D8EE9008}" sibTransId="{8F4C8872-A437-4614-969C-D32258599E37}"/>
    <dgm:cxn modelId="{285D191C-915D-415F-BD0E-943F00D5A5B3}" srcId="{2F1E3DC1-68D5-472B-A950-110A2672E50F}" destId="{211796B9-E014-4E69-BF11-3846DBB87BD7}" srcOrd="1" destOrd="0" parTransId="{4B25B0BC-436C-48CC-8212-FEDA8FA19D96}" sibTransId="{13A10482-F6FD-470E-9B21-747F4F8AE24B}"/>
    <dgm:cxn modelId="{3499BFA4-1043-4A89-94A3-5A567B5FB69F}" type="presOf" srcId="{CA681A73-266C-4AB3-B722-61FF3A0F13B5}" destId="{87EEE0EA-D9F6-4BCA-8909-F8C81B8FEE9C}" srcOrd="0" destOrd="0" presId="urn:microsoft.com/office/officeart/2005/8/layout/chevron2"/>
    <dgm:cxn modelId="{D2570AF4-04FC-4479-9D98-0152F04DE950}" srcId="{2F1E3DC1-68D5-472B-A950-110A2672E50F}" destId="{C5470E56-EDD0-4D18-B82D-A8374D9852F4}" srcOrd="2" destOrd="0" parTransId="{E72121E9-0E49-42AD-9C40-45D38185C2C1}" sibTransId="{33680736-C25B-471C-9C1D-691ACB0AA426}"/>
    <dgm:cxn modelId="{D5D45340-E220-4286-9FB7-FB37F13F1F4E}" type="presOf" srcId="{4E713FBB-47D8-4A33-9DD6-451FE2A44B7C}" destId="{208CEC82-56E4-45F1-804B-291A42FE20AD}" srcOrd="0" destOrd="1" presId="urn:microsoft.com/office/officeart/2005/8/layout/chevron2"/>
    <dgm:cxn modelId="{DF5939AB-0086-4FBB-9AA4-B3E1DFD26060}" type="presOf" srcId="{82996F7E-021D-4A78-8F70-1BE7892CC1DE}" destId="{208CEC82-56E4-45F1-804B-291A42FE20AD}" srcOrd="0" destOrd="0" presId="urn:microsoft.com/office/officeart/2005/8/layout/chevron2"/>
    <dgm:cxn modelId="{C70EC873-43C9-487C-A993-67FDFA62F5FB}" srcId="{CA681A73-266C-4AB3-B722-61FF3A0F13B5}" destId="{4E713FBB-47D8-4A33-9DD6-451FE2A44B7C}" srcOrd="1" destOrd="0" parTransId="{B378BFE3-9CC1-4DBB-8E95-1F05866E262D}" sibTransId="{A5B87034-0A13-4F9D-A7F6-AEE482B561D7}"/>
    <dgm:cxn modelId="{2591F0FC-B5D2-4A31-B806-B375565FF5AD}" type="presOf" srcId="{2F1E3DC1-68D5-472B-A950-110A2672E50F}" destId="{1C5A467F-16E7-4031-96E2-4896E5455B6C}" srcOrd="0" destOrd="0" presId="urn:microsoft.com/office/officeart/2005/8/layout/chevron2"/>
    <dgm:cxn modelId="{57C85040-7645-443C-A539-189B14DA7BE6}" srcId="{F0D9FC3E-BFA8-4B84-B5E7-080FE1DE7BA2}" destId="{CA681A73-266C-4AB3-B722-61FF3A0F13B5}" srcOrd="1" destOrd="0" parTransId="{75276434-5516-41AC-9C54-17F067F93FCE}" sibTransId="{FDD5BA71-3D75-4E95-9AAF-396CC89E7A35}"/>
    <dgm:cxn modelId="{83AF6E4E-7850-4BD5-8A35-C46A243F2373}" type="presOf" srcId="{211796B9-E014-4E69-BF11-3846DBB87BD7}" destId="{A196E871-9BF0-43B7-A943-D4237DF34E98}" srcOrd="0" destOrd="1" presId="urn:microsoft.com/office/officeart/2005/8/layout/chevron2"/>
    <dgm:cxn modelId="{FC9B6BCB-2FF7-4222-B236-37E043E39AD8}" type="presOf" srcId="{F0D9FC3E-BFA8-4B84-B5E7-080FE1DE7BA2}" destId="{13E3ABA8-8C9E-4585-B99A-FD7E0745F475}" srcOrd="0" destOrd="0" presId="urn:microsoft.com/office/officeart/2005/8/layout/chevron2"/>
    <dgm:cxn modelId="{19EFBD5F-10BA-49D1-A457-BCB3F7669290}" type="presParOf" srcId="{13E3ABA8-8C9E-4585-B99A-FD7E0745F475}" destId="{F47F00D5-FA8D-4031-936D-4ADBFC692E1E}" srcOrd="0" destOrd="0" presId="urn:microsoft.com/office/officeart/2005/8/layout/chevron2"/>
    <dgm:cxn modelId="{D23F1612-D710-4254-A0D3-C09347072F4F}" type="presParOf" srcId="{F47F00D5-FA8D-4031-936D-4ADBFC692E1E}" destId="{1C5A467F-16E7-4031-96E2-4896E5455B6C}" srcOrd="0" destOrd="0" presId="urn:microsoft.com/office/officeart/2005/8/layout/chevron2"/>
    <dgm:cxn modelId="{D891F4D2-F1E2-4F85-B7B7-574291419C95}" type="presParOf" srcId="{F47F00D5-FA8D-4031-936D-4ADBFC692E1E}" destId="{A196E871-9BF0-43B7-A943-D4237DF34E98}" srcOrd="1" destOrd="0" presId="urn:microsoft.com/office/officeart/2005/8/layout/chevron2"/>
    <dgm:cxn modelId="{F5DF233B-0C80-40C6-874C-086AF9E1F023}" type="presParOf" srcId="{13E3ABA8-8C9E-4585-B99A-FD7E0745F475}" destId="{84279A35-E9C6-4BD7-875C-3715D2D72ED0}" srcOrd="1" destOrd="0" presId="urn:microsoft.com/office/officeart/2005/8/layout/chevron2"/>
    <dgm:cxn modelId="{EB49A5B2-97F2-4DAD-9069-DA8FDC1A2723}" type="presParOf" srcId="{13E3ABA8-8C9E-4585-B99A-FD7E0745F475}" destId="{39C0F4D5-3AD3-4154-ADFB-D652DD25EF43}" srcOrd="2" destOrd="0" presId="urn:microsoft.com/office/officeart/2005/8/layout/chevron2"/>
    <dgm:cxn modelId="{C4596EF4-9C54-41A6-BE20-E092541146B6}" type="presParOf" srcId="{39C0F4D5-3AD3-4154-ADFB-D652DD25EF43}" destId="{87EEE0EA-D9F6-4BCA-8909-F8C81B8FEE9C}" srcOrd="0" destOrd="0" presId="urn:microsoft.com/office/officeart/2005/8/layout/chevron2"/>
    <dgm:cxn modelId="{67B9527D-25D4-45C3-B0DA-A78EC9F193F7}" type="presParOf" srcId="{39C0F4D5-3AD3-4154-ADFB-D652DD25EF43}" destId="{208CEC82-56E4-45F1-804B-291A42FE20AD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C05E3-09B0-46DD-BFC9-74DACCEE60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3B621-F23F-4FCE-B7F9-A271DB6EC284}">
      <dgm:prSet phldrT="[Text]"/>
      <dgm:spPr/>
      <dgm:t>
        <a:bodyPr/>
        <a:lstStyle/>
        <a:p>
          <a:r>
            <a:rPr lang="en-US" dirty="0" smtClean="0"/>
            <a:t>Preparing to work with </a:t>
          </a:r>
          <a:r>
            <a:rPr lang="en-US" dirty="0" err="1" smtClean="0"/>
            <a:t>keras</a:t>
          </a:r>
          <a:endParaRPr lang="en-US" dirty="0"/>
        </a:p>
      </dgm:t>
    </dgm:pt>
    <dgm:pt modelId="{6CDF5CE7-8028-43CB-B49D-ACBFF9BF4AD7}" type="parTrans" cxnId="{B94E5806-8599-4194-AA11-0314E46FC339}">
      <dgm:prSet/>
      <dgm:spPr/>
      <dgm:t>
        <a:bodyPr/>
        <a:lstStyle/>
        <a:p>
          <a:endParaRPr lang="en-US"/>
        </a:p>
      </dgm:t>
    </dgm:pt>
    <dgm:pt modelId="{FBC0798A-E833-4B0D-A381-AB453843ADE0}" type="sibTrans" cxnId="{B94E5806-8599-4194-AA11-0314E46FC339}">
      <dgm:prSet/>
      <dgm:spPr/>
      <dgm:t>
        <a:bodyPr/>
        <a:lstStyle/>
        <a:p>
          <a:endParaRPr lang="en-US"/>
        </a:p>
      </dgm:t>
    </dgm:pt>
    <dgm:pt modelId="{085512A9-EC61-4F6A-BF49-508031B2FD99}">
      <dgm:prSet phldrT="[Text]"/>
      <dgm:spPr/>
      <dgm:t>
        <a:bodyPr/>
        <a:lstStyle/>
        <a:p>
          <a:r>
            <a:rPr lang="en-US" dirty="0" smtClean="0"/>
            <a:t>Transformed the list of output sequences into the form </a:t>
          </a:r>
          <a:r>
            <a:rPr lang="en-US" i="1" dirty="0" smtClean="0"/>
            <a:t>[samples, time steps, features].</a:t>
          </a:r>
          <a:endParaRPr lang="en-US" dirty="0"/>
        </a:p>
      </dgm:t>
    </dgm:pt>
    <dgm:pt modelId="{6D31C2AD-2A35-4224-A4F6-C22B0600446E}" type="parTrans" cxnId="{74A2E21B-099C-49BD-B170-AF236D127C75}">
      <dgm:prSet/>
      <dgm:spPr/>
      <dgm:t>
        <a:bodyPr/>
        <a:lstStyle/>
        <a:p>
          <a:endParaRPr lang="en-US"/>
        </a:p>
      </dgm:t>
    </dgm:pt>
    <dgm:pt modelId="{F16C2190-B486-43BA-9FE9-43E943A23C6C}" type="sibTrans" cxnId="{74A2E21B-099C-49BD-B170-AF236D127C75}">
      <dgm:prSet/>
      <dgm:spPr/>
      <dgm:t>
        <a:bodyPr/>
        <a:lstStyle/>
        <a:p>
          <a:endParaRPr lang="en-US"/>
        </a:p>
      </dgm:t>
    </dgm:pt>
    <dgm:pt modelId="{3107FE7C-FEAD-402C-9229-CBD83C8544B9}">
      <dgm:prSet phldrT="[Text]"/>
      <dgm:spPr/>
      <dgm:t>
        <a:bodyPr/>
        <a:lstStyle/>
        <a:p>
          <a:r>
            <a:rPr lang="en-US" dirty="0" smtClean="0"/>
            <a:t>As our </a:t>
          </a:r>
          <a:r>
            <a:rPr lang="en-US" dirty="0" err="1" smtClean="0"/>
            <a:t>lstm</a:t>
          </a:r>
          <a:r>
            <a:rPr lang="en-US" dirty="0" smtClean="0"/>
            <a:t> work with sigmoid function, rescaled the integers into 0-1.</a:t>
          </a:r>
          <a:endParaRPr lang="en-US" dirty="0"/>
        </a:p>
      </dgm:t>
    </dgm:pt>
    <dgm:pt modelId="{7FF07A56-D176-4AFC-84D7-F588C3946FB3}" type="parTrans" cxnId="{72419139-15D3-4C08-85E0-DE668CD372F5}">
      <dgm:prSet/>
      <dgm:spPr/>
      <dgm:t>
        <a:bodyPr/>
        <a:lstStyle/>
        <a:p>
          <a:endParaRPr lang="en-US"/>
        </a:p>
      </dgm:t>
    </dgm:pt>
    <dgm:pt modelId="{613BFDA4-B669-452A-962C-3E149D4AC421}" type="sibTrans" cxnId="{72419139-15D3-4C08-85E0-DE668CD372F5}">
      <dgm:prSet/>
      <dgm:spPr/>
      <dgm:t>
        <a:bodyPr/>
        <a:lstStyle/>
        <a:p>
          <a:endParaRPr lang="en-US"/>
        </a:p>
      </dgm:t>
    </dgm:pt>
    <dgm:pt modelId="{E5E249F1-A9FC-4E96-8C5E-13D2FAC294AB}">
      <dgm:prSet phldrT="[Text]"/>
      <dgm:spPr/>
      <dgm:t>
        <a:bodyPr/>
        <a:lstStyle/>
        <a:p>
          <a:r>
            <a:rPr lang="en-US" dirty="0" smtClean="0"/>
            <a:t>Defining the </a:t>
          </a:r>
          <a:r>
            <a:rPr lang="en-US" dirty="0" err="1" smtClean="0"/>
            <a:t>lstm</a:t>
          </a:r>
          <a:r>
            <a:rPr lang="en-US" dirty="0" smtClean="0"/>
            <a:t> model</a:t>
          </a:r>
          <a:endParaRPr lang="en-US" dirty="0"/>
        </a:p>
      </dgm:t>
    </dgm:pt>
    <dgm:pt modelId="{889A9E3C-11C7-440E-BC1A-1A6C5A6AC2A0}" type="parTrans" cxnId="{5D22089D-2C2B-4F14-8345-EAEC9ADAE15C}">
      <dgm:prSet/>
      <dgm:spPr/>
      <dgm:t>
        <a:bodyPr/>
        <a:lstStyle/>
        <a:p>
          <a:endParaRPr lang="en-US"/>
        </a:p>
      </dgm:t>
    </dgm:pt>
    <dgm:pt modelId="{EDCE8348-7669-48C3-A35C-20ADEBE7BCEF}" type="sibTrans" cxnId="{5D22089D-2C2B-4F14-8345-EAEC9ADAE15C}">
      <dgm:prSet/>
      <dgm:spPr/>
      <dgm:t>
        <a:bodyPr/>
        <a:lstStyle/>
        <a:p>
          <a:endParaRPr lang="en-US"/>
        </a:p>
      </dgm:t>
    </dgm:pt>
    <dgm:pt modelId="{190F2100-019B-488B-8179-16014EE62BCC}">
      <dgm:prSet phldrT="[Text]"/>
      <dgm:spPr/>
      <dgm:t>
        <a:bodyPr/>
        <a:lstStyle/>
        <a:p>
          <a:r>
            <a:rPr lang="en-US" dirty="0" smtClean="0"/>
            <a:t>Defined a </a:t>
          </a:r>
          <a:r>
            <a:rPr lang="en-US" dirty="0" err="1" smtClean="0"/>
            <a:t>lstm</a:t>
          </a:r>
          <a:r>
            <a:rPr lang="en-US" dirty="0" smtClean="0"/>
            <a:t> model with a hidden layer of 256 nodes.</a:t>
          </a:r>
          <a:endParaRPr lang="en-US" dirty="0"/>
        </a:p>
      </dgm:t>
    </dgm:pt>
    <dgm:pt modelId="{69F549E8-A956-4AE3-A067-85FF66D89541}" type="parTrans" cxnId="{0502DB5F-0D76-4D09-A768-F777700FC8B9}">
      <dgm:prSet/>
      <dgm:spPr/>
      <dgm:t>
        <a:bodyPr/>
        <a:lstStyle/>
        <a:p>
          <a:endParaRPr lang="en-US"/>
        </a:p>
      </dgm:t>
    </dgm:pt>
    <dgm:pt modelId="{26289191-F848-4587-868F-177DA2F3FD6E}" type="sibTrans" cxnId="{0502DB5F-0D76-4D09-A768-F777700FC8B9}">
      <dgm:prSet/>
      <dgm:spPr/>
      <dgm:t>
        <a:bodyPr/>
        <a:lstStyle/>
        <a:p>
          <a:endParaRPr lang="en-US"/>
        </a:p>
      </dgm:t>
    </dgm:pt>
    <dgm:pt modelId="{E93E5996-6077-4212-ADBB-D8F2DDEA1A71}">
      <dgm:prSet phldrT="[Text]"/>
      <dgm:spPr/>
      <dgm:t>
        <a:bodyPr/>
        <a:lstStyle/>
        <a:p>
          <a:r>
            <a:rPr lang="en-US" dirty="0" smtClean="0"/>
            <a:t>Set the dropout probability with 20.</a:t>
          </a:r>
          <a:endParaRPr lang="en-US" dirty="0"/>
        </a:p>
      </dgm:t>
    </dgm:pt>
    <dgm:pt modelId="{E51F05DF-FEE9-4576-8635-615D7963D8D6}" type="parTrans" cxnId="{6E809CCD-E6BD-41EA-BE4A-AD3DD8268E2F}">
      <dgm:prSet/>
      <dgm:spPr/>
      <dgm:t>
        <a:bodyPr/>
        <a:lstStyle/>
        <a:p>
          <a:endParaRPr lang="en-US"/>
        </a:p>
      </dgm:t>
    </dgm:pt>
    <dgm:pt modelId="{D20653E7-C84B-4BF4-920B-2B924CBCF404}" type="sibTrans" cxnId="{6E809CCD-E6BD-41EA-BE4A-AD3DD8268E2F}">
      <dgm:prSet/>
      <dgm:spPr/>
      <dgm:t>
        <a:bodyPr/>
        <a:lstStyle/>
        <a:p>
          <a:endParaRPr lang="en-US"/>
        </a:p>
      </dgm:t>
    </dgm:pt>
    <dgm:pt modelId="{61570737-B742-4208-97B7-2B4B4DFE0053}">
      <dgm:prSet phldrT="[Text]"/>
      <dgm:spPr/>
      <dgm:t>
        <a:bodyPr/>
        <a:lstStyle/>
        <a:p>
          <a:r>
            <a:rPr lang="en-US" dirty="0" smtClean="0"/>
            <a:t>Converted the output patterns into a one hot encoding.</a:t>
          </a:r>
          <a:endParaRPr lang="en-US" dirty="0"/>
        </a:p>
      </dgm:t>
    </dgm:pt>
    <dgm:pt modelId="{C8FB7B98-691B-4B9D-AF1E-36D7D67468BA}" type="parTrans" cxnId="{02EA30EE-02B9-4421-91C0-B8B5791CABD8}">
      <dgm:prSet/>
      <dgm:spPr/>
    </dgm:pt>
    <dgm:pt modelId="{DA75DE93-3926-47AC-A66C-FE82A494EC2F}" type="sibTrans" cxnId="{02EA30EE-02B9-4421-91C0-B8B5791CABD8}">
      <dgm:prSet/>
      <dgm:spPr/>
    </dgm:pt>
    <dgm:pt modelId="{FF14B80E-818F-41DB-9133-802996401C15}" type="pres">
      <dgm:prSet presAssocID="{6B2C05E3-09B0-46DD-BFC9-74DACCEE6081}" presName="linearFlow" presStyleCnt="0">
        <dgm:presLayoutVars>
          <dgm:dir/>
          <dgm:animLvl val="lvl"/>
          <dgm:resizeHandles val="exact"/>
        </dgm:presLayoutVars>
      </dgm:prSet>
      <dgm:spPr/>
    </dgm:pt>
    <dgm:pt modelId="{1FBB6056-2826-4161-9298-754FB17E2849}" type="pres">
      <dgm:prSet presAssocID="{0553B621-F23F-4FCE-B7F9-A271DB6EC284}" presName="composite" presStyleCnt="0"/>
      <dgm:spPr/>
    </dgm:pt>
    <dgm:pt modelId="{9554E089-CC92-4E08-84A5-1C878B43251E}" type="pres">
      <dgm:prSet presAssocID="{0553B621-F23F-4FCE-B7F9-A271DB6EC28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ABA4B5F-4AF9-4DCD-9143-C123A999CFD5}" type="pres">
      <dgm:prSet presAssocID="{0553B621-F23F-4FCE-B7F9-A271DB6EC28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CEA06-D503-45DB-852F-7DA216D71C69}" type="pres">
      <dgm:prSet presAssocID="{FBC0798A-E833-4B0D-A381-AB453843ADE0}" presName="sp" presStyleCnt="0"/>
      <dgm:spPr/>
    </dgm:pt>
    <dgm:pt modelId="{08D5DCB2-6EB7-4852-B564-59064A2A49EE}" type="pres">
      <dgm:prSet presAssocID="{E5E249F1-A9FC-4E96-8C5E-13D2FAC294AB}" presName="composite" presStyleCnt="0"/>
      <dgm:spPr/>
    </dgm:pt>
    <dgm:pt modelId="{28B694B1-DCED-4509-98A6-588B69BD4F6C}" type="pres">
      <dgm:prSet presAssocID="{E5E249F1-A9FC-4E96-8C5E-13D2FAC294A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F573BAA-4FA9-487E-B185-29A5AD579CA2}" type="pres">
      <dgm:prSet presAssocID="{E5E249F1-A9FC-4E96-8C5E-13D2FAC294A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F1B1C-8E14-40E3-AF36-30A2B781AD84}" type="presOf" srcId="{E5E249F1-A9FC-4E96-8C5E-13D2FAC294AB}" destId="{28B694B1-DCED-4509-98A6-588B69BD4F6C}" srcOrd="0" destOrd="0" presId="urn:microsoft.com/office/officeart/2005/8/layout/chevron2"/>
    <dgm:cxn modelId="{02EA30EE-02B9-4421-91C0-B8B5791CABD8}" srcId="{0553B621-F23F-4FCE-B7F9-A271DB6EC284}" destId="{61570737-B742-4208-97B7-2B4B4DFE0053}" srcOrd="2" destOrd="0" parTransId="{C8FB7B98-691B-4B9D-AF1E-36D7D67468BA}" sibTransId="{DA75DE93-3926-47AC-A66C-FE82A494EC2F}"/>
    <dgm:cxn modelId="{F0A0209D-46D5-4A39-8E39-012341DE08A2}" type="presOf" srcId="{E93E5996-6077-4212-ADBB-D8F2DDEA1A71}" destId="{0F573BAA-4FA9-487E-B185-29A5AD579CA2}" srcOrd="0" destOrd="1" presId="urn:microsoft.com/office/officeart/2005/8/layout/chevron2"/>
    <dgm:cxn modelId="{6E809CCD-E6BD-41EA-BE4A-AD3DD8268E2F}" srcId="{E5E249F1-A9FC-4E96-8C5E-13D2FAC294AB}" destId="{E93E5996-6077-4212-ADBB-D8F2DDEA1A71}" srcOrd="1" destOrd="0" parTransId="{E51F05DF-FEE9-4576-8635-615D7963D8D6}" sibTransId="{D20653E7-C84B-4BF4-920B-2B924CBCF404}"/>
    <dgm:cxn modelId="{BDE56AAC-B2C5-4BDA-ABD3-8A0873B44363}" type="presOf" srcId="{0553B621-F23F-4FCE-B7F9-A271DB6EC284}" destId="{9554E089-CC92-4E08-84A5-1C878B43251E}" srcOrd="0" destOrd="0" presId="urn:microsoft.com/office/officeart/2005/8/layout/chevron2"/>
    <dgm:cxn modelId="{220C5EA9-4402-44B7-88BC-F4514B00160A}" type="presOf" srcId="{085512A9-EC61-4F6A-BF49-508031B2FD99}" destId="{EABA4B5F-4AF9-4DCD-9143-C123A999CFD5}" srcOrd="0" destOrd="0" presId="urn:microsoft.com/office/officeart/2005/8/layout/chevron2"/>
    <dgm:cxn modelId="{5D22089D-2C2B-4F14-8345-EAEC9ADAE15C}" srcId="{6B2C05E3-09B0-46DD-BFC9-74DACCEE6081}" destId="{E5E249F1-A9FC-4E96-8C5E-13D2FAC294AB}" srcOrd="1" destOrd="0" parTransId="{889A9E3C-11C7-440E-BC1A-1A6C5A6AC2A0}" sibTransId="{EDCE8348-7669-48C3-A35C-20ADEBE7BCEF}"/>
    <dgm:cxn modelId="{5D292320-6ED6-4C3E-B964-B801A8127894}" type="presOf" srcId="{61570737-B742-4208-97B7-2B4B4DFE0053}" destId="{EABA4B5F-4AF9-4DCD-9143-C123A999CFD5}" srcOrd="0" destOrd="2" presId="urn:microsoft.com/office/officeart/2005/8/layout/chevron2"/>
    <dgm:cxn modelId="{74A2E21B-099C-49BD-B170-AF236D127C75}" srcId="{0553B621-F23F-4FCE-B7F9-A271DB6EC284}" destId="{085512A9-EC61-4F6A-BF49-508031B2FD99}" srcOrd="0" destOrd="0" parTransId="{6D31C2AD-2A35-4224-A4F6-C22B0600446E}" sibTransId="{F16C2190-B486-43BA-9FE9-43E943A23C6C}"/>
    <dgm:cxn modelId="{72419139-15D3-4C08-85E0-DE668CD372F5}" srcId="{0553B621-F23F-4FCE-B7F9-A271DB6EC284}" destId="{3107FE7C-FEAD-402C-9229-CBD83C8544B9}" srcOrd="1" destOrd="0" parTransId="{7FF07A56-D176-4AFC-84D7-F588C3946FB3}" sibTransId="{613BFDA4-B669-452A-962C-3E149D4AC421}"/>
    <dgm:cxn modelId="{0502DB5F-0D76-4D09-A768-F777700FC8B9}" srcId="{E5E249F1-A9FC-4E96-8C5E-13D2FAC294AB}" destId="{190F2100-019B-488B-8179-16014EE62BCC}" srcOrd="0" destOrd="0" parTransId="{69F549E8-A956-4AE3-A067-85FF66D89541}" sibTransId="{26289191-F848-4587-868F-177DA2F3FD6E}"/>
    <dgm:cxn modelId="{2957DA04-200C-4B6B-A574-814077D3E1FE}" type="presOf" srcId="{6B2C05E3-09B0-46DD-BFC9-74DACCEE6081}" destId="{FF14B80E-818F-41DB-9133-802996401C15}" srcOrd="0" destOrd="0" presId="urn:microsoft.com/office/officeart/2005/8/layout/chevron2"/>
    <dgm:cxn modelId="{FF52177B-CD8B-4450-A5D9-A99CCDE47C66}" type="presOf" srcId="{3107FE7C-FEAD-402C-9229-CBD83C8544B9}" destId="{EABA4B5F-4AF9-4DCD-9143-C123A999CFD5}" srcOrd="0" destOrd="1" presId="urn:microsoft.com/office/officeart/2005/8/layout/chevron2"/>
    <dgm:cxn modelId="{B94E5806-8599-4194-AA11-0314E46FC339}" srcId="{6B2C05E3-09B0-46DD-BFC9-74DACCEE6081}" destId="{0553B621-F23F-4FCE-B7F9-A271DB6EC284}" srcOrd="0" destOrd="0" parTransId="{6CDF5CE7-8028-43CB-B49D-ACBFF9BF4AD7}" sibTransId="{FBC0798A-E833-4B0D-A381-AB453843ADE0}"/>
    <dgm:cxn modelId="{55681402-0B2D-4729-8179-871B34B093ED}" type="presOf" srcId="{190F2100-019B-488B-8179-16014EE62BCC}" destId="{0F573BAA-4FA9-487E-B185-29A5AD579CA2}" srcOrd="0" destOrd="0" presId="urn:microsoft.com/office/officeart/2005/8/layout/chevron2"/>
    <dgm:cxn modelId="{BAA82BF9-5F0A-4811-899A-B182294C00A0}" type="presParOf" srcId="{FF14B80E-818F-41DB-9133-802996401C15}" destId="{1FBB6056-2826-4161-9298-754FB17E2849}" srcOrd="0" destOrd="0" presId="urn:microsoft.com/office/officeart/2005/8/layout/chevron2"/>
    <dgm:cxn modelId="{EF77B2A4-6C0A-46C0-B971-5CCBB54998C1}" type="presParOf" srcId="{1FBB6056-2826-4161-9298-754FB17E2849}" destId="{9554E089-CC92-4E08-84A5-1C878B43251E}" srcOrd="0" destOrd="0" presId="urn:microsoft.com/office/officeart/2005/8/layout/chevron2"/>
    <dgm:cxn modelId="{D054DD38-8FFC-4B7A-842D-13DE5C62FBA0}" type="presParOf" srcId="{1FBB6056-2826-4161-9298-754FB17E2849}" destId="{EABA4B5F-4AF9-4DCD-9143-C123A999CFD5}" srcOrd="1" destOrd="0" presId="urn:microsoft.com/office/officeart/2005/8/layout/chevron2"/>
    <dgm:cxn modelId="{CF3F7DEF-2D78-4432-B777-7087680DBBF5}" type="presParOf" srcId="{FF14B80E-818F-41DB-9133-802996401C15}" destId="{777CEA06-D503-45DB-852F-7DA216D71C69}" srcOrd="1" destOrd="0" presId="urn:microsoft.com/office/officeart/2005/8/layout/chevron2"/>
    <dgm:cxn modelId="{E3117B09-4CCD-4D5F-AEEB-36E1659AA722}" type="presParOf" srcId="{FF14B80E-818F-41DB-9133-802996401C15}" destId="{08D5DCB2-6EB7-4852-B564-59064A2A49EE}" srcOrd="2" destOrd="0" presId="urn:microsoft.com/office/officeart/2005/8/layout/chevron2"/>
    <dgm:cxn modelId="{F0D8AE0E-0E53-4CC4-A242-84CDA9EDF20F}" type="presParOf" srcId="{08D5DCB2-6EB7-4852-B564-59064A2A49EE}" destId="{28B694B1-DCED-4509-98A6-588B69BD4F6C}" srcOrd="0" destOrd="0" presId="urn:microsoft.com/office/officeart/2005/8/layout/chevron2"/>
    <dgm:cxn modelId="{FAAAA8C9-2310-4D8E-993A-259C8DE5840D}" type="presParOf" srcId="{08D5DCB2-6EB7-4852-B564-59064A2A49EE}" destId="{0F573BAA-4FA9-487E-B185-29A5AD579CA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6ABE0-C4F2-4B13-B1A9-0D0341639FA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99CB9-6E3A-49C4-BB87-FA5A1BA25679}">
      <dgm:prSet phldrT="[Text]"/>
      <dgm:spPr/>
      <dgm:t>
        <a:bodyPr/>
        <a:lstStyle/>
        <a:p>
          <a:r>
            <a:rPr lang="en-US" dirty="0" smtClean="0"/>
            <a:t>Fitting the model</a:t>
          </a:r>
          <a:endParaRPr lang="en-US" dirty="0"/>
        </a:p>
      </dgm:t>
    </dgm:pt>
    <dgm:pt modelId="{A7B5EFBE-BF64-4615-9C93-0F3BC5FF1992}" type="parTrans" cxnId="{0D055D7C-2B20-4018-9770-5FFB9B5E0407}">
      <dgm:prSet/>
      <dgm:spPr/>
      <dgm:t>
        <a:bodyPr/>
        <a:lstStyle/>
        <a:p>
          <a:endParaRPr lang="en-US"/>
        </a:p>
      </dgm:t>
    </dgm:pt>
    <dgm:pt modelId="{B83BC851-0F46-4A63-B24B-15027DD00C15}" type="sibTrans" cxnId="{0D055D7C-2B20-4018-9770-5FFB9B5E0407}">
      <dgm:prSet/>
      <dgm:spPr/>
      <dgm:t>
        <a:bodyPr/>
        <a:lstStyle/>
        <a:p>
          <a:endParaRPr lang="en-US"/>
        </a:p>
      </dgm:t>
    </dgm:pt>
    <dgm:pt modelId="{B48BB7C1-A1F3-466A-A231-3EDBDBFFD3D5}">
      <dgm:prSet phldrT="[Text]"/>
      <dgm:spPr/>
      <dgm:t>
        <a:bodyPr/>
        <a:lstStyle/>
        <a:p>
          <a:r>
            <a:rPr lang="en-US" dirty="0" smtClean="0"/>
            <a:t>Using the best set of weights(lowest loss) we will instantiate our generative model.</a:t>
          </a:r>
          <a:endParaRPr lang="en-US" dirty="0"/>
        </a:p>
      </dgm:t>
    </dgm:pt>
    <dgm:pt modelId="{2512384A-593E-4C2F-BCEF-DA7CF7FB687B}" type="parTrans" cxnId="{5D36D238-790C-4541-9D70-6EE5365166B9}">
      <dgm:prSet/>
      <dgm:spPr/>
      <dgm:t>
        <a:bodyPr/>
        <a:lstStyle/>
        <a:p>
          <a:endParaRPr lang="en-US"/>
        </a:p>
      </dgm:t>
    </dgm:pt>
    <dgm:pt modelId="{FA814207-1A8E-43DF-9BE7-7234A9EF23DB}" type="sibTrans" cxnId="{5D36D238-790C-4541-9D70-6EE5365166B9}">
      <dgm:prSet/>
      <dgm:spPr/>
      <dgm:t>
        <a:bodyPr/>
        <a:lstStyle/>
        <a:p>
          <a:endParaRPr lang="en-US"/>
        </a:p>
      </dgm:t>
    </dgm:pt>
    <dgm:pt modelId="{2607ADEA-CA1B-4B44-B0F8-F405274BDDC7}">
      <dgm:prSet phldrT="[Text]"/>
      <dgm:spPr/>
      <dgm:t>
        <a:bodyPr/>
        <a:lstStyle/>
        <a:p>
          <a:r>
            <a:rPr lang="en-US" dirty="0" smtClean="0"/>
            <a:t>Set the epochs to 20 and batch size is 128 patterns. </a:t>
          </a:r>
          <a:endParaRPr lang="en-US" dirty="0"/>
        </a:p>
      </dgm:t>
    </dgm:pt>
    <dgm:pt modelId="{8F236DCE-1252-4773-A814-5E31741C8A40}" type="parTrans" cxnId="{D6FDB567-FF3A-47EE-B64A-81FCA1A6D048}">
      <dgm:prSet/>
      <dgm:spPr/>
      <dgm:t>
        <a:bodyPr/>
        <a:lstStyle/>
        <a:p>
          <a:endParaRPr lang="en-US"/>
        </a:p>
      </dgm:t>
    </dgm:pt>
    <dgm:pt modelId="{0DF04C37-E73F-4817-8EC9-3AC5E485DAA4}" type="sibTrans" cxnId="{D6FDB567-FF3A-47EE-B64A-81FCA1A6D048}">
      <dgm:prSet/>
      <dgm:spPr/>
      <dgm:t>
        <a:bodyPr/>
        <a:lstStyle/>
        <a:p>
          <a:endParaRPr lang="en-US"/>
        </a:p>
      </dgm:t>
    </dgm:pt>
    <dgm:pt modelId="{AFC75C78-ED63-4483-B955-E91240E07B26}">
      <dgm:prSet phldrT="[Text]"/>
      <dgm:spPr/>
      <dgm:t>
        <a:bodyPr/>
        <a:lstStyle/>
        <a:p>
          <a:r>
            <a:rPr lang="en-US" dirty="0" smtClean="0"/>
            <a:t>Training the model</a:t>
          </a:r>
          <a:endParaRPr lang="en-US" dirty="0"/>
        </a:p>
      </dgm:t>
    </dgm:pt>
    <dgm:pt modelId="{40EBD1B5-01A8-4BCC-A844-CD29BCC00E91}" type="parTrans" cxnId="{F26DF7BD-4663-4152-A1A1-9089CB56B487}">
      <dgm:prSet/>
      <dgm:spPr/>
      <dgm:t>
        <a:bodyPr/>
        <a:lstStyle/>
        <a:p>
          <a:endParaRPr lang="en-US"/>
        </a:p>
      </dgm:t>
    </dgm:pt>
    <dgm:pt modelId="{65EACDBD-C5B3-4272-82BE-A7FC098AD688}" type="sibTrans" cxnId="{F26DF7BD-4663-4152-A1A1-9089CB56B487}">
      <dgm:prSet/>
      <dgm:spPr/>
      <dgm:t>
        <a:bodyPr/>
        <a:lstStyle/>
        <a:p>
          <a:endParaRPr lang="en-US"/>
        </a:p>
      </dgm:t>
    </dgm:pt>
    <dgm:pt modelId="{A2CF38A5-87C1-4647-83AE-DB1BBBF38D79}">
      <dgm:prSet phldrT="[Text]"/>
      <dgm:spPr/>
      <dgm:t>
        <a:bodyPr/>
        <a:lstStyle/>
        <a:p>
          <a:r>
            <a:rPr lang="en-US" dirty="0" smtClean="0"/>
            <a:t>From all of the weight check point file I have chosen the best one.</a:t>
          </a:r>
          <a:endParaRPr lang="en-US" dirty="0"/>
        </a:p>
      </dgm:t>
    </dgm:pt>
    <dgm:pt modelId="{02B94A91-8763-48E5-8EA8-44C6B63CB780}" type="parTrans" cxnId="{F30F2B7F-23E1-46AE-9AF0-2C38FEEECFEA}">
      <dgm:prSet/>
      <dgm:spPr/>
      <dgm:t>
        <a:bodyPr/>
        <a:lstStyle/>
        <a:p>
          <a:endParaRPr lang="en-US"/>
        </a:p>
      </dgm:t>
    </dgm:pt>
    <dgm:pt modelId="{9AA802AE-104B-4FDD-BE43-53FE2FDBE048}" type="sibTrans" cxnId="{F30F2B7F-23E1-46AE-9AF0-2C38FEEECFEA}">
      <dgm:prSet/>
      <dgm:spPr/>
      <dgm:t>
        <a:bodyPr/>
        <a:lstStyle/>
        <a:p>
          <a:endParaRPr lang="en-US"/>
        </a:p>
      </dgm:t>
    </dgm:pt>
    <dgm:pt modelId="{57FAC869-CC87-4DF5-AE11-05E240B94C20}">
      <dgm:prSet phldrT="[Text]"/>
      <dgm:spPr/>
      <dgm:t>
        <a:bodyPr/>
        <a:lstStyle/>
        <a:p>
          <a:r>
            <a:rPr lang="en-US" dirty="0" smtClean="0"/>
            <a:t>End of training part.</a:t>
          </a:r>
          <a:endParaRPr lang="en-US" dirty="0"/>
        </a:p>
      </dgm:t>
    </dgm:pt>
    <dgm:pt modelId="{B4A0FEAE-6FE6-4999-8931-828B3BC9912C}" type="parTrans" cxnId="{B79896B8-BC78-45B8-91E7-C92650B18160}">
      <dgm:prSet/>
      <dgm:spPr/>
      <dgm:t>
        <a:bodyPr/>
        <a:lstStyle/>
        <a:p>
          <a:endParaRPr lang="en-US"/>
        </a:p>
      </dgm:t>
    </dgm:pt>
    <dgm:pt modelId="{13270358-D559-468B-9ED8-E0B3A5B9F89E}" type="sibTrans" cxnId="{B79896B8-BC78-45B8-91E7-C92650B18160}">
      <dgm:prSet/>
      <dgm:spPr/>
      <dgm:t>
        <a:bodyPr/>
        <a:lstStyle/>
        <a:p>
          <a:endParaRPr lang="en-US"/>
        </a:p>
      </dgm:t>
    </dgm:pt>
    <dgm:pt modelId="{05A82698-5C44-40ED-B39D-ED1108E63835}" type="pres">
      <dgm:prSet presAssocID="{0036ABE0-C4F2-4B13-B1A9-0D0341639FA3}" presName="linearFlow" presStyleCnt="0">
        <dgm:presLayoutVars>
          <dgm:dir/>
          <dgm:animLvl val="lvl"/>
          <dgm:resizeHandles val="exact"/>
        </dgm:presLayoutVars>
      </dgm:prSet>
      <dgm:spPr/>
    </dgm:pt>
    <dgm:pt modelId="{DBB4B410-07E4-4600-A8E3-94E3ADAFC2C2}" type="pres">
      <dgm:prSet presAssocID="{87099CB9-6E3A-49C4-BB87-FA5A1BA25679}" presName="composite" presStyleCnt="0"/>
      <dgm:spPr/>
    </dgm:pt>
    <dgm:pt modelId="{E9FC5049-5789-4FF3-9ECF-8A53E0B8A652}" type="pres">
      <dgm:prSet presAssocID="{87099CB9-6E3A-49C4-BB87-FA5A1BA2567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BCBE834-F122-4F3E-B8A1-B020D5F225C4}" type="pres">
      <dgm:prSet presAssocID="{87099CB9-6E3A-49C4-BB87-FA5A1BA2567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22FB3-26B6-4B5F-B17B-328BFDC5B981}" type="pres">
      <dgm:prSet presAssocID="{B83BC851-0F46-4A63-B24B-15027DD00C15}" presName="sp" presStyleCnt="0"/>
      <dgm:spPr/>
    </dgm:pt>
    <dgm:pt modelId="{6A70CF53-6EC6-4856-9F09-8E5426DF0A36}" type="pres">
      <dgm:prSet presAssocID="{AFC75C78-ED63-4483-B955-E91240E07B26}" presName="composite" presStyleCnt="0"/>
      <dgm:spPr/>
    </dgm:pt>
    <dgm:pt modelId="{65E1D8E4-60F1-40E6-A594-2477DF59A415}" type="pres">
      <dgm:prSet presAssocID="{AFC75C78-ED63-4483-B955-E91240E07B2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ABC1F82-F447-4192-B730-8228339E34F5}" type="pres">
      <dgm:prSet presAssocID="{AFC75C78-ED63-4483-B955-E91240E07B2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6FDB567-FF3A-47EE-B64A-81FCA1A6D048}" srcId="{87099CB9-6E3A-49C4-BB87-FA5A1BA25679}" destId="{2607ADEA-CA1B-4B44-B0F8-F405274BDDC7}" srcOrd="1" destOrd="0" parTransId="{8F236DCE-1252-4773-A814-5E31741C8A40}" sibTransId="{0DF04C37-E73F-4817-8EC9-3AC5E485DAA4}"/>
    <dgm:cxn modelId="{0D4EF4E8-DB77-4FE5-8D43-AF2554B9B9C9}" type="presOf" srcId="{B48BB7C1-A1F3-466A-A231-3EDBDBFFD3D5}" destId="{3BCBE834-F122-4F3E-B8A1-B020D5F225C4}" srcOrd="0" destOrd="0" presId="urn:microsoft.com/office/officeart/2005/8/layout/chevron2"/>
    <dgm:cxn modelId="{5D36D238-790C-4541-9D70-6EE5365166B9}" srcId="{87099CB9-6E3A-49C4-BB87-FA5A1BA25679}" destId="{B48BB7C1-A1F3-466A-A231-3EDBDBFFD3D5}" srcOrd="0" destOrd="0" parTransId="{2512384A-593E-4C2F-BCEF-DA7CF7FB687B}" sibTransId="{FA814207-1A8E-43DF-9BE7-7234A9EF23DB}"/>
    <dgm:cxn modelId="{90FCAF59-EAE1-4A31-B451-730285989643}" type="presOf" srcId="{57FAC869-CC87-4DF5-AE11-05E240B94C20}" destId="{DABC1F82-F447-4192-B730-8228339E34F5}" srcOrd="0" destOrd="1" presId="urn:microsoft.com/office/officeart/2005/8/layout/chevron2"/>
    <dgm:cxn modelId="{F30F2B7F-23E1-46AE-9AF0-2C38FEEECFEA}" srcId="{AFC75C78-ED63-4483-B955-E91240E07B26}" destId="{A2CF38A5-87C1-4647-83AE-DB1BBBF38D79}" srcOrd="0" destOrd="0" parTransId="{02B94A91-8763-48E5-8EA8-44C6B63CB780}" sibTransId="{9AA802AE-104B-4FDD-BE43-53FE2FDBE048}"/>
    <dgm:cxn modelId="{0D055D7C-2B20-4018-9770-5FFB9B5E0407}" srcId="{0036ABE0-C4F2-4B13-B1A9-0D0341639FA3}" destId="{87099CB9-6E3A-49C4-BB87-FA5A1BA25679}" srcOrd="0" destOrd="0" parTransId="{A7B5EFBE-BF64-4615-9C93-0F3BC5FF1992}" sibTransId="{B83BC851-0F46-4A63-B24B-15027DD00C15}"/>
    <dgm:cxn modelId="{4F1DD7CF-8B35-4A50-AAC7-1A445A6A731D}" type="presOf" srcId="{AFC75C78-ED63-4483-B955-E91240E07B26}" destId="{65E1D8E4-60F1-40E6-A594-2477DF59A415}" srcOrd="0" destOrd="0" presId="urn:microsoft.com/office/officeart/2005/8/layout/chevron2"/>
    <dgm:cxn modelId="{C1722EB1-4F49-4D6D-B5AA-65347F845D83}" type="presOf" srcId="{2607ADEA-CA1B-4B44-B0F8-F405274BDDC7}" destId="{3BCBE834-F122-4F3E-B8A1-B020D5F225C4}" srcOrd="0" destOrd="1" presId="urn:microsoft.com/office/officeart/2005/8/layout/chevron2"/>
    <dgm:cxn modelId="{62DC6E44-01B6-41F5-A8BB-4D8391DD3F54}" type="presOf" srcId="{0036ABE0-C4F2-4B13-B1A9-0D0341639FA3}" destId="{05A82698-5C44-40ED-B39D-ED1108E63835}" srcOrd="0" destOrd="0" presId="urn:microsoft.com/office/officeart/2005/8/layout/chevron2"/>
    <dgm:cxn modelId="{B79896B8-BC78-45B8-91E7-C92650B18160}" srcId="{AFC75C78-ED63-4483-B955-E91240E07B26}" destId="{57FAC869-CC87-4DF5-AE11-05E240B94C20}" srcOrd="1" destOrd="0" parTransId="{B4A0FEAE-6FE6-4999-8931-828B3BC9912C}" sibTransId="{13270358-D559-468B-9ED8-E0B3A5B9F89E}"/>
    <dgm:cxn modelId="{F26DF7BD-4663-4152-A1A1-9089CB56B487}" srcId="{0036ABE0-C4F2-4B13-B1A9-0D0341639FA3}" destId="{AFC75C78-ED63-4483-B955-E91240E07B26}" srcOrd="1" destOrd="0" parTransId="{40EBD1B5-01A8-4BCC-A844-CD29BCC00E91}" sibTransId="{65EACDBD-C5B3-4272-82BE-A7FC098AD688}"/>
    <dgm:cxn modelId="{12C1F0D9-4ECE-481A-9688-A72D890115BD}" type="presOf" srcId="{87099CB9-6E3A-49C4-BB87-FA5A1BA25679}" destId="{E9FC5049-5789-4FF3-9ECF-8A53E0B8A652}" srcOrd="0" destOrd="0" presId="urn:microsoft.com/office/officeart/2005/8/layout/chevron2"/>
    <dgm:cxn modelId="{39F5EB73-FB41-4E17-81B7-97B5BF4B38F9}" type="presOf" srcId="{A2CF38A5-87C1-4647-83AE-DB1BBBF38D79}" destId="{DABC1F82-F447-4192-B730-8228339E34F5}" srcOrd="0" destOrd="0" presId="urn:microsoft.com/office/officeart/2005/8/layout/chevron2"/>
    <dgm:cxn modelId="{385341F1-C430-4C6B-81B5-55AA8D61F93F}" type="presParOf" srcId="{05A82698-5C44-40ED-B39D-ED1108E63835}" destId="{DBB4B410-07E4-4600-A8E3-94E3ADAFC2C2}" srcOrd="0" destOrd="0" presId="urn:microsoft.com/office/officeart/2005/8/layout/chevron2"/>
    <dgm:cxn modelId="{2B2667E8-61BE-4BEB-AF13-773C5D57A4ED}" type="presParOf" srcId="{DBB4B410-07E4-4600-A8E3-94E3ADAFC2C2}" destId="{E9FC5049-5789-4FF3-9ECF-8A53E0B8A652}" srcOrd="0" destOrd="0" presId="urn:microsoft.com/office/officeart/2005/8/layout/chevron2"/>
    <dgm:cxn modelId="{02200334-7C3F-459B-8196-A1D57D25251D}" type="presParOf" srcId="{DBB4B410-07E4-4600-A8E3-94E3ADAFC2C2}" destId="{3BCBE834-F122-4F3E-B8A1-B020D5F225C4}" srcOrd="1" destOrd="0" presId="urn:microsoft.com/office/officeart/2005/8/layout/chevron2"/>
    <dgm:cxn modelId="{B037B586-F2FF-48C5-AC02-2B08580C3D77}" type="presParOf" srcId="{05A82698-5C44-40ED-B39D-ED1108E63835}" destId="{56C22FB3-26B6-4B5F-B17B-328BFDC5B981}" srcOrd="1" destOrd="0" presId="urn:microsoft.com/office/officeart/2005/8/layout/chevron2"/>
    <dgm:cxn modelId="{03341749-89F5-4A8B-B0DC-153321B9F3FC}" type="presParOf" srcId="{05A82698-5C44-40ED-B39D-ED1108E63835}" destId="{6A70CF53-6EC6-4856-9F09-8E5426DF0A36}" srcOrd="2" destOrd="0" presId="urn:microsoft.com/office/officeart/2005/8/layout/chevron2"/>
    <dgm:cxn modelId="{D2AA631D-1937-4A3F-9310-440CECAA645B}" type="presParOf" srcId="{6A70CF53-6EC6-4856-9F09-8E5426DF0A36}" destId="{65E1D8E4-60F1-40E6-A594-2477DF59A415}" srcOrd="0" destOrd="0" presId="urn:microsoft.com/office/officeart/2005/8/layout/chevron2"/>
    <dgm:cxn modelId="{C7C83971-CF6D-4EDD-8988-80641D48A798}" type="presParOf" srcId="{6A70CF53-6EC6-4856-9F09-8E5426DF0A36}" destId="{DABC1F82-F447-4192-B730-8228339E34F5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58C42C-AD90-440C-9240-AEF31EA0BB6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D63DB-B7FB-4648-94FB-0EFD3EBC20ED}">
      <dgm:prSet phldrT="[Text]"/>
      <dgm:spPr/>
      <dgm:t>
        <a:bodyPr/>
        <a:lstStyle/>
        <a:p>
          <a:r>
            <a:rPr lang="en-US" dirty="0" smtClean="0"/>
            <a:t>Loading Data	</a:t>
          </a:r>
          <a:endParaRPr lang="en-US" dirty="0"/>
        </a:p>
      </dgm:t>
    </dgm:pt>
    <dgm:pt modelId="{F9861A87-A14A-4353-8BE5-0BD044073A31}" type="parTrans" cxnId="{91DA7D79-C2FA-46EA-816A-6023AE9CF72A}">
      <dgm:prSet/>
      <dgm:spPr/>
      <dgm:t>
        <a:bodyPr/>
        <a:lstStyle/>
        <a:p>
          <a:endParaRPr lang="en-US"/>
        </a:p>
      </dgm:t>
    </dgm:pt>
    <dgm:pt modelId="{ABC37A7D-5AA3-4192-B22F-140BC353A048}" type="sibTrans" cxnId="{91DA7D79-C2FA-46EA-816A-6023AE9CF72A}">
      <dgm:prSet/>
      <dgm:spPr/>
      <dgm:t>
        <a:bodyPr/>
        <a:lstStyle/>
        <a:p>
          <a:endParaRPr lang="en-US"/>
        </a:p>
      </dgm:t>
    </dgm:pt>
    <dgm:pt modelId="{8551F03B-7D9D-46E9-BD08-11F36EB99A32}">
      <dgm:prSet phldrT="[Text]"/>
      <dgm:spPr/>
      <dgm:t>
        <a:bodyPr/>
        <a:lstStyle/>
        <a:p>
          <a:r>
            <a:rPr lang="en-US" dirty="0" smtClean="0"/>
            <a:t>We loaded the data and defined the network.</a:t>
          </a:r>
          <a:endParaRPr lang="en-US" dirty="0"/>
        </a:p>
      </dgm:t>
    </dgm:pt>
    <dgm:pt modelId="{884B8B83-795F-49D8-8F47-A8DE9B3588BD}" type="parTrans" cxnId="{592658CC-2226-4C3A-9772-E482AA0B5645}">
      <dgm:prSet/>
      <dgm:spPr/>
      <dgm:t>
        <a:bodyPr/>
        <a:lstStyle/>
        <a:p>
          <a:endParaRPr lang="en-US"/>
        </a:p>
      </dgm:t>
    </dgm:pt>
    <dgm:pt modelId="{A9E8DFD8-EE25-440D-B10A-CBF88AA703A9}" type="sibTrans" cxnId="{592658CC-2226-4C3A-9772-E482AA0B5645}">
      <dgm:prSet/>
      <dgm:spPr/>
      <dgm:t>
        <a:bodyPr/>
        <a:lstStyle/>
        <a:p>
          <a:endParaRPr lang="en-US"/>
        </a:p>
      </dgm:t>
    </dgm:pt>
    <dgm:pt modelId="{53B0A3D9-B4A0-4C70-9501-CD87F43B0229}">
      <dgm:prSet phldrT="[Text]"/>
      <dgm:spPr/>
      <dgm:t>
        <a:bodyPr/>
        <a:lstStyle/>
        <a:p>
          <a:r>
            <a:rPr lang="en-US" dirty="0" smtClean="0"/>
            <a:t>We also do a reverse mapping from characters to integer.</a:t>
          </a:r>
          <a:endParaRPr lang="en-US" dirty="0"/>
        </a:p>
      </dgm:t>
    </dgm:pt>
    <dgm:pt modelId="{41DE74EB-279E-49D7-BF5F-7B739D4C795C}" type="parTrans" cxnId="{9D0A82AA-595E-4CF1-AFA9-2D318F982F96}">
      <dgm:prSet/>
      <dgm:spPr/>
      <dgm:t>
        <a:bodyPr/>
        <a:lstStyle/>
        <a:p>
          <a:endParaRPr lang="en-US"/>
        </a:p>
      </dgm:t>
    </dgm:pt>
    <dgm:pt modelId="{6B340237-BBCB-4DDA-BAF9-996414B4B7D3}" type="sibTrans" cxnId="{9D0A82AA-595E-4CF1-AFA9-2D318F982F96}">
      <dgm:prSet/>
      <dgm:spPr/>
      <dgm:t>
        <a:bodyPr/>
        <a:lstStyle/>
        <a:p>
          <a:endParaRPr lang="en-US"/>
        </a:p>
      </dgm:t>
    </dgm:pt>
    <dgm:pt modelId="{7D7B942F-C1E4-4C2E-AE64-EE2ED9CC98DF}">
      <dgm:prSet phldrT="[Text]"/>
      <dgm:spPr/>
      <dgm:t>
        <a:bodyPr/>
        <a:lstStyle/>
        <a:p>
          <a:r>
            <a:rPr lang="en-US" dirty="0" smtClean="0"/>
            <a:t>Generating output</a:t>
          </a:r>
          <a:endParaRPr lang="en-US" dirty="0"/>
        </a:p>
      </dgm:t>
    </dgm:pt>
    <dgm:pt modelId="{D5956CF5-04C7-42E4-BAF8-8E60504B450A}" type="parTrans" cxnId="{480DCF90-C329-4A48-9F99-C1EEF233A697}">
      <dgm:prSet/>
      <dgm:spPr/>
      <dgm:t>
        <a:bodyPr/>
        <a:lstStyle/>
        <a:p>
          <a:endParaRPr lang="en-US"/>
        </a:p>
      </dgm:t>
    </dgm:pt>
    <dgm:pt modelId="{9DA21EEB-6868-40B1-8EEC-1471CBB26DEB}" type="sibTrans" cxnId="{480DCF90-C329-4A48-9F99-C1EEF233A697}">
      <dgm:prSet/>
      <dgm:spPr/>
      <dgm:t>
        <a:bodyPr/>
        <a:lstStyle/>
        <a:p>
          <a:endParaRPr lang="en-US"/>
        </a:p>
      </dgm:t>
    </dgm:pt>
    <dgm:pt modelId="{85A8A1E8-F990-4A03-A801-1F5E6E06BD3A}">
      <dgm:prSet phldrT="[Text]"/>
      <dgm:spPr/>
      <dgm:t>
        <a:bodyPr/>
        <a:lstStyle/>
        <a:p>
          <a:r>
            <a:rPr lang="en-US" dirty="0" smtClean="0"/>
            <a:t>I have picked a random one as my seed and then printed characters as I generated them.</a:t>
          </a:r>
          <a:endParaRPr lang="en-US" dirty="0"/>
        </a:p>
      </dgm:t>
    </dgm:pt>
    <dgm:pt modelId="{7BDBE446-C749-445A-8B65-6D9988A184C8}" type="parTrans" cxnId="{758A6182-5659-4692-9551-5774DC9318FD}">
      <dgm:prSet/>
      <dgm:spPr/>
      <dgm:t>
        <a:bodyPr/>
        <a:lstStyle/>
        <a:p>
          <a:endParaRPr lang="en-US"/>
        </a:p>
      </dgm:t>
    </dgm:pt>
    <dgm:pt modelId="{4F9B1835-B63E-4B0B-9C1D-0AFFF4A8F730}" type="sibTrans" cxnId="{758A6182-5659-4692-9551-5774DC9318FD}">
      <dgm:prSet/>
      <dgm:spPr/>
      <dgm:t>
        <a:bodyPr/>
        <a:lstStyle/>
        <a:p>
          <a:endParaRPr lang="en-US"/>
        </a:p>
      </dgm:t>
    </dgm:pt>
    <dgm:pt modelId="{CF739FC5-7BCE-4359-9B35-4F6C23082ECE}">
      <dgm:prSet phldrT="[Text]"/>
      <dgm:spPr/>
      <dgm:t>
        <a:bodyPr/>
        <a:lstStyle/>
        <a:p>
          <a:r>
            <a:rPr lang="en-US" dirty="0" smtClean="0"/>
            <a:t>Observation</a:t>
          </a:r>
        </a:p>
        <a:p>
          <a:endParaRPr lang="en-US" dirty="0"/>
        </a:p>
      </dgm:t>
    </dgm:pt>
    <dgm:pt modelId="{FABB00D7-3D32-4E7F-835C-30A601716637}" type="parTrans" cxnId="{7952C77C-3CB9-491C-A34A-C395D1E7D7C7}">
      <dgm:prSet/>
      <dgm:spPr/>
      <dgm:t>
        <a:bodyPr/>
        <a:lstStyle/>
        <a:p>
          <a:endParaRPr lang="en-US"/>
        </a:p>
      </dgm:t>
    </dgm:pt>
    <dgm:pt modelId="{0E503121-CD19-4A06-A2C1-2FE0C46354C6}" type="sibTrans" cxnId="{7952C77C-3CB9-491C-A34A-C395D1E7D7C7}">
      <dgm:prSet/>
      <dgm:spPr/>
      <dgm:t>
        <a:bodyPr/>
        <a:lstStyle/>
        <a:p>
          <a:endParaRPr lang="en-US"/>
        </a:p>
      </dgm:t>
    </dgm:pt>
    <dgm:pt modelId="{19D35CD4-AE96-4BCE-B851-668F68AD5CD0}">
      <dgm:prSet phldrT="[Text]"/>
      <dgm:spPr/>
      <dgm:t>
        <a:bodyPr/>
        <a:lstStyle/>
        <a:p>
          <a:r>
            <a:rPr lang="en-US" dirty="0" smtClean="0"/>
            <a:t>From my observation I have seen that the result is not so perfect. </a:t>
          </a:r>
          <a:endParaRPr lang="en-US" dirty="0"/>
        </a:p>
      </dgm:t>
    </dgm:pt>
    <dgm:pt modelId="{F64B0932-E1A1-471D-ACCA-EDA5DEE0BBBF}" type="parTrans" cxnId="{83416178-E7EF-47FE-A87E-979C0D492CF7}">
      <dgm:prSet/>
      <dgm:spPr/>
      <dgm:t>
        <a:bodyPr/>
        <a:lstStyle/>
        <a:p>
          <a:endParaRPr lang="en-US"/>
        </a:p>
      </dgm:t>
    </dgm:pt>
    <dgm:pt modelId="{74840424-5542-4243-8AC4-03B59ACD1F7D}" type="sibTrans" cxnId="{83416178-E7EF-47FE-A87E-979C0D492CF7}">
      <dgm:prSet/>
      <dgm:spPr/>
      <dgm:t>
        <a:bodyPr/>
        <a:lstStyle/>
        <a:p>
          <a:endParaRPr lang="en-US"/>
        </a:p>
      </dgm:t>
    </dgm:pt>
    <dgm:pt modelId="{FB12AF15-ABE8-463D-86BB-A95EC128272D}">
      <dgm:prSet phldrT="[Text]"/>
      <dgm:spPr/>
      <dgm:t>
        <a:bodyPr/>
        <a:lstStyle/>
        <a:p>
          <a:r>
            <a:rPr lang="en-US" dirty="0" smtClean="0"/>
            <a:t>So I have to add more layers.</a:t>
          </a:r>
          <a:endParaRPr lang="en-US" dirty="0"/>
        </a:p>
      </dgm:t>
    </dgm:pt>
    <dgm:pt modelId="{CB304F82-85CD-4912-B79B-443BB7873DD3}" type="parTrans" cxnId="{0062AE42-152B-4BDD-B4B6-57FEE1C8D88D}">
      <dgm:prSet/>
      <dgm:spPr/>
      <dgm:t>
        <a:bodyPr/>
        <a:lstStyle/>
        <a:p>
          <a:endParaRPr lang="en-US"/>
        </a:p>
      </dgm:t>
    </dgm:pt>
    <dgm:pt modelId="{0B57C42A-FA7C-4C23-A2C7-95DA18B9F58C}" type="sibTrans" cxnId="{0062AE42-152B-4BDD-B4B6-57FEE1C8D88D}">
      <dgm:prSet/>
      <dgm:spPr/>
      <dgm:t>
        <a:bodyPr/>
        <a:lstStyle/>
        <a:p>
          <a:endParaRPr lang="en-US"/>
        </a:p>
      </dgm:t>
    </dgm:pt>
    <dgm:pt modelId="{C4BE9512-D3BB-4448-8E82-234AF1AA84CA}" type="pres">
      <dgm:prSet presAssocID="{4F58C42C-AD90-440C-9240-AEF31EA0BB67}" presName="linearFlow" presStyleCnt="0">
        <dgm:presLayoutVars>
          <dgm:dir/>
          <dgm:animLvl val="lvl"/>
          <dgm:resizeHandles val="exact"/>
        </dgm:presLayoutVars>
      </dgm:prSet>
      <dgm:spPr/>
    </dgm:pt>
    <dgm:pt modelId="{AFAC6BCB-36D5-44A2-B510-C5F267CE91B0}" type="pres">
      <dgm:prSet presAssocID="{1CED63DB-B7FB-4648-94FB-0EFD3EBC20ED}" presName="composite" presStyleCnt="0"/>
      <dgm:spPr/>
    </dgm:pt>
    <dgm:pt modelId="{A49EAC9F-9901-44F9-8680-B4BF67584608}" type="pres">
      <dgm:prSet presAssocID="{1CED63DB-B7FB-4648-94FB-0EFD3EBC20E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C7A47F-31AE-4DC0-A72C-3FE833CC5F05}" type="pres">
      <dgm:prSet presAssocID="{1CED63DB-B7FB-4648-94FB-0EFD3EBC20E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F4D7A-1138-49CE-8F3F-2A661AD00C1B}" type="pres">
      <dgm:prSet presAssocID="{ABC37A7D-5AA3-4192-B22F-140BC353A048}" presName="sp" presStyleCnt="0"/>
      <dgm:spPr/>
    </dgm:pt>
    <dgm:pt modelId="{2134F87B-8507-4926-B393-0F40903B2ECF}" type="pres">
      <dgm:prSet presAssocID="{7D7B942F-C1E4-4C2E-AE64-EE2ED9CC98DF}" presName="composite" presStyleCnt="0"/>
      <dgm:spPr/>
    </dgm:pt>
    <dgm:pt modelId="{5F833AE6-8929-4B71-A3CF-7D70EAA6CC10}" type="pres">
      <dgm:prSet presAssocID="{7D7B942F-C1E4-4C2E-AE64-EE2ED9CC98D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160DC-0297-42B1-94C1-06B8726C626F}" type="pres">
      <dgm:prSet presAssocID="{7D7B942F-C1E4-4C2E-AE64-EE2ED9CC98D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F844-75F8-4DF8-B05B-BDFBC500729F}" type="pres">
      <dgm:prSet presAssocID="{9DA21EEB-6868-40B1-8EEC-1471CBB26DEB}" presName="sp" presStyleCnt="0"/>
      <dgm:spPr/>
    </dgm:pt>
    <dgm:pt modelId="{B4DE288D-B895-4452-AF58-3F143D0C5FD5}" type="pres">
      <dgm:prSet presAssocID="{CF739FC5-7BCE-4359-9B35-4F6C23082ECE}" presName="composite" presStyleCnt="0"/>
      <dgm:spPr/>
    </dgm:pt>
    <dgm:pt modelId="{1DAA0735-49D6-4814-B032-E987851E6F97}" type="pres">
      <dgm:prSet presAssocID="{CF739FC5-7BCE-4359-9B35-4F6C23082EC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781C02-3CF4-49C1-A49C-1817DDFF84F0}" type="pres">
      <dgm:prSet presAssocID="{CF739FC5-7BCE-4359-9B35-4F6C23082EC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A6182-5659-4692-9551-5774DC9318FD}" srcId="{7D7B942F-C1E4-4C2E-AE64-EE2ED9CC98DF}" destId="{85A8A1E8-F990-4A03-A801-1F5E6E06BD3A}" srcOrd="0" destOrd="0" parTransId="{7BDBE446-C749-445A-8B65-6D9988A184C8}" sibTransId="{4F9B1835-B63E-4B0B-9C1D-0AFFF4A8F730}"/>
    <dgm:cxn modelId="{0062AE42-152B-4BDD-B4B6-57FEE1C8D88D}" srcId="{CF739FC5-7BCE-4359-9B35-4F6C23082ECE}" destId="{FB12AF15-ABE8-463D-86BB-A95EC128272D}" srcOrd="1" destOrd="0" parTransId="{CB304F82-85CD-4912-B79B-443BB7873DD3}" sibTransId="{0B57C42A-FA7C-4C23-A2C7-95DA18B9F58C}"/>
    <dgm:cxn modelId="{83416178-E7EF-47FE-A87E-979C0D492CF7}" srcId="{CF739FC5-7BCE-4359-9B35-4F6C23082ECE}" destId="{19D35CD4-AE96-4BCE-B851-668F68AD5CD0}" srcOrd="0" destOrd="0" parTransId="{F64B0932-E1A1-471D-ACCA-EDA5DEE0BBBF}" sibTransId="{74840424-5542-4243-8AC4-03B59ACD1F7D}"/>
    <dgm:cxn modelId="{1BCD294F-3596-44A4-95F0-053010501D28}" type="presOf" srcId="{FB12AF15-ABE8-463D-86BB-A95EC128272D}" destId="{85781C02-3CF4-49C1-A49C-1817DDFF84F0}" srcOrd="0" destOrd="1" presId="urn:microsoft.com/office/officeart/2005/8/layout/chevron2"/>
    <dgm:cxn modelId="{CA6A169B-BD26-46C3-9234-68C772952BAF}" type="presOf" srcId="{7D7B942F-C1E4-4C2E-AE64-EE2ED9CC98DF}" destId="{5F833AE6-8929-4B71-A3CF-7D70EAA6CC10}" srcOrd="0" destOrd="0" presId="urn:microsoft.com/office/officeart/2005/8/layout/chevron2"/>
    <dgm:cxn modelId="{9D0A82AA-595E-4CF1-AFA9-2D318F982F96}" srcId="{1CED63DB-B7FB-4648-94FB-0EFD3EBC20ED}" destId="{53B0A3D9-B4A0-4C70-9501-CD87F43B0229}" srcOrd="1" destOrd="0" parTransId="{41DE74EB-279E-49D7-BF5F-7B739D4C795C}" sibTransId="{6B340237-BBCB-4DDA-BAF9-996414B4B7D3}"/>
    <dgm:cxn modelId="{BE42B602-490D-4E81-BA41-667037F8E65E}" type="presOf" srcId="{85A8A1E8-F990-4A03-A801-1F5E6E06BD3A}" destId="{2B9160DC-0297-42B1-94C1-06B8726C626F}" srcOrd="0" destOrd="0" presId="urn:microsoft.com/office/officeart/2005/8/layout/chevron2"/>
    <dgm:cxn modelId="{1863E3DD-05EB-42CF-B217-666D58184A5B}" type="presOf" srcId="{1CED63DB-B7FB-4648-94FB-0EFD3EBC20ED}" destId="{A49EAC9F-9901-44F9-8680-B4BF67584608}" srcOrd="0" destOrd="0" presId="urn:microsoft.com/office/officeart/2005/8/layout/chevron2"/>
    <dgm:cxn modelId="{22BBBD05-C239-4734-B98C-BFF393E40EB6}" type="presOf" srcId="{8551F03B-7D9D-46E9-BD08-11F36EB99A32}" destId="{ADC7A47F-31AE-4DC0-A72C-3FE833CC5F05}" srcOrd="0" destOrd="0" presId="urn:microsoft.com/office/officeart/2005/8/layout/chevron2"/>
    <dgm:cxn modelId="{B97215D8-E27E-4186-8C21-831D75893ACE}" type="presOf" srcId="{19D35CD4-AE96-4BCE-B851-668F68AD5CD0}" destId="{85781C02-3CF4-49C1-A49C-1817DDFF84F0}" srcOrd="0" destOrd="0" presId="urn:microsoft.com/office/officeart/2005/8/layout/chevron2"/>
    <dgm:cxn modelId="{91DA7D79-C2FA-46EA-816A-6023AE9CF72A}" srcId="{4F58C42C-AD90-440C-9240-AEF31EA0BB67}" destId="{1CED63DB-B7FB-4648-94FB-0EFD3EBC20ED}" srcOrd="0" destOrd="0" parTransId="{F9861A87-A14A-4353-8BE5-0BD044073A31}" sibTransId="{ABC37A7D-5AA3-4192-B22F-140BC353A048}"/>
    <dgm:cxn modelId="{16891406-B3D1-4D6B-BC13-2920263FB302}" type="presOf" srcId="{4F58C42C-AD90-440C-9240-AEF31EA0BB67}" destId="{C4BE9512-D3BB-4448-8E82-234AF1AA84CA}" srcOrd="0" destOrd="0" presId="urn:microsoft.com/office/officeart/2005/8/layout/chevron2"/>
    <dgm:cxn modelId="{7952C77C-3CB9-491C-A34A-C395D1E7D7C7}" srcId="{4F58C42C-AD90-440C-9240-AEF31EA0BB67}" destId="{CF739FC5-7BCE-4359-9B35-4F6C23082ECE}" srcOrd="2" destOrd="0" parTransId="{FABB00D7-3D32-4E7F-835C-30A601716637}" sibTransId="{0E503121-CD19-4A06-A2C1-2FE0C46354C6}"/>
    <dgm:cxn modelId="{B7F3B6DA-BDEB-4CBE-806A-AE93B0F9D891}" type="presOf" srcId="{53B0A3D9-B4A0-4C70-9501-CD87F43B0229}" destId="{ADC7A47F-31AE-4DC0-A72C-3FE833CC5F05}" srcOrd="0" destOrd="1" presId="urn:microsoft.com/office/officeart/2005/8/layout/chevron2"/>
    <dgm:cxn modelId="{480DCF90-C329-4A48-9F99-C1EEF233A697}" srcId="{4F58C42C-AD90-440C-9240-AEF31EA0BB67}" destId="{7D7B942F-C1E4-4C2E-AE64-EE2ED9CC98DF}" srcOrd="1" destOrd="0" parTransId="{D5956CF5-04C7-42E4-BAF8-8E60504B450A}" sibTransId="{9DA21EEB-6868-40B1-8EEC-1471CBB26DEB}"/>
    <dgm:cxn modelId="{592658CC-2226-4C3A-9772-E482AA0B5645}" srcId="{1CED63DB-B7FB-4648-94FB-0EFD3EBC20ED}" destId="{8551F03B-7D9D-46E9-BD08-11F36EB99A32}" srcOrd="0" destOrd="0" parTransId="{884B8B83-795F-49D8-8F47-A8DE9B3588BD}" sibTransId="{A9E8DFD8-EE25-440D-B10A-CBF88AA703A9}"/>
    <dgm:cxn modelId="{5F8934A6-4C12-49C0-8305-E41103EBA2E6}" type="presOf" srcId="{CF739FC5-7BCE-4359-9B35-4F6C23082ECE}" destId="{1DAA0735-49D6-4814-B032-E987851E6F97}" srcOrd="0" destOrd="0" presId="urn:microsoft.com/office/officeart/2005/8/layout/chevron2"/>
    <dgm:cxn modelId="{D4D7CD01-28F7-4C74-922D-7A55F3922ABF}" type="presParOf" srcId="{C4BE9512-D3BB-4448-8E82-234AF1AA84CA}" destId="{AFAC6BCB-36D5-44A2-B510-C5F267CE91B0}" srcOrd="0" destOrd="0" presId="urn:microsoft.com/office/officeart/2005/8/layout/chevron2"/>
    <dgm:cxn modelId="{06A0D26C-0CFB-4284-85AA-01513C3A1EA2}" type="presParOf" srcId="{AFAC6BCB-36D5-44A2-B510-C5F267CE91B0}" destId="{A49EAC9F-9901-44F9-8680-B4BF67584608}" srcOrd="0" destOrd="0" presId="urn:microsoft.com/office/officeart/2005/8/layout/chevron2"/>
    <dgm:cxn modelId="{1740D48C-5F15-446E-B6C7-D9B7E94C4C38}" type="presParOf" srcId="{AFAC6BCB-36D5-44A2-B510-C5F267CE91B0}" destId="{ADC7A47F-31AE-4DC0-A72C-3FE833CC5F05}" srcOrd="1" destOrd="0" presId="urn:microsoft.com/office/officeart/2005/8/layout/chevron2"/>
    <dgm:cxn modelId="{66AF3021-05AA-4DA0-8399-68B55CFB43E0}" type="presParOf" srcId="{C4BE9512-D3BB-4448-8E82-234AF1AA84CA}" destId="{07AF4D7A-1138-49CE-8F3F-2A661AD00C1B}" srcOrd="1" destOrd="0" presId="urn:microsoft.com/office/officeart/2005/8/layout/chevron2"/>
    <dgm:cxn modelId="{C0412015-B2B3-499D-87EE-BC7F9EC09A4A}" type="presParOf" srcId="{C4BE9512-D3BB-4448-8E82-234AF1AA84CA}" destId="{2134F87B-8507-4926-B393-0F40903B2ECF}" srcOrd="2" destOrd="0" presId="urn:microsoft.com/office/officeart/2005/8/layout/chevron2"/>
    <dgm:cxn modelId="{466863AE-5601-4E8A-AA52-9A1753FB8B5C}" type="presParOf" srcId="{2134F87B-8507-4926-B393-0F40903B2ECF}" destId="{5F833AE6-8929-4B71-A3CF-7D70EAA6CC10}" srcOrd="0" destOrd="0" presId="urn:microsoft.com/office/officeart/2005/8/layout/chevron2"/>
    <dgm:cxn modelId="{AC314DE3-B3D0-45BC-8155-3CD380E7186C}" type="presParOf" srcId="{2134F87B-8507-4926-B393-0F40903B2ECF}" destId="{2B9160DC-0297-42B1-94C1-06B8726C626F}" srcOrd="1" destOrd="0" presId="urn:microsoft.com/office/officeart/2005/8/layout/chevron2"/>
    <dgm:cxn modelId="{160CC7E3-B8EB-4A09-ABD0-11FE83CCE50E}" type="presParOf" srcId="{C4BE9512-D3BB-4448-8E82-234AF1AA84CA}" destId="{ADD3F844-75F8-4DF8-B05B-BDFBC500729F}" srcOrd="3" destOrd="0" presId="urn:microsoft.com/office/officeart/2005/8/layout/chevron2"/>
    <dgm:cxn modelId="{5AA0E3DC-370C-4BF6-8BFF-560378C1D1A0}" type="presParOf" srcId="{C4BE9512-D3BB-4448-8E82-234AF1AA84CA}" destId="{B4DE288D-B895-4452-AF58-3F143D0C5FD5}" srcOrd="4" destOrd="0" presId="urn:microsoft.com/office/officeart/2005/8/layout/chevron2"/>
    <dgm:cxn modelId="{4729B4B0-3CF6-4F8F-BC62-3EFA268EECD1}" type="presParOf" srcId="{B4DE288D-B895-4452-AF58-3F143D0C5FD5}" destId="{1DAA0735-49D6-4814-B032-E987851E6F97}" srcOrd="0" destOrd="0" presId="urn:microsoft.com/office/officeart/2005/8/layout/chevron2"/>
    <dgm:cxn modelId="{F3550629-419B-42BE-B6B4-784977D94E53}" type="presParOf" srcId="{B4DE288D-B895-4452-AF58-3F143D0C5FD5}" destId="{85781C02-3CF4-49C1-A49C-1817DDFF84F0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120D-2B97-4DD1-B5D4-4E54553355E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844A-770C-4EE6-AA30-E22EAF7E1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nlp.wordpress.com/2013/12/10/unit-5-part-ii-working-with-files-ii-the-plain-text-corpus-reader-of-nltk/" TargetMode="External"/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llipaat.com/community/12732/using-pre-trained-word2vec-with-lstm-for-word-generation" TargetMode="External"/><Relationship Id="rId4" Type="http://schemas.openxmlformats.org/officeDocument/2006/relationships/hyperlink" Target="https://rare-technologies.com/deep-learning-with-word2vec-and-gensi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Report on Automatic </a:t>
            </a:r>
            <a:r>
              <a:rPr lang="en-US" dirty="0" err="1" smtClean="0"/>
              <a:t>Bangla</a:t>
            </a:r>
            <a:r>
              <a:rPr lang="en-US" dirty="0" smtClean="0"/>
              <a:t> News generation using LSTM.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4676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r>
              <a:rPr lang="en-US" dirty="0" smtClean="0"/>
              <a:t>Presented by: </a:t>
            </a:r>
          </a:p>
          <a:p>
            <a:r>
              <a:rPr lang="en-US" dirty="0" smtClean="0"/>
              <a:t>Abdul </a:t>
            </a:r>
            <a:r>
              <a:rPr lang="en-US" dirty="0" err="1" smtClean="0"/>
              <a:t>Motaleb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Id: 1935369650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Steps..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Steps..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Automatic Text Generation in Macedonian Using Recurrent Neural Networks (Springer Nature Switzerland, August 2019)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https://github.com/enriqueav/lstm_lyrics</a:t>
            </a:r>
            <a:r>
              <a:rPr lang="en-US" sz="2000" dirty="0" smtClean="0"/>
              <a:t> (Word-level LSTM text generator to create Automatic Song Lyrics with Neural Networks)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 smtClean="0">
                <a:hlinkClick r:id="rId3"/>
              </a:rPr>
              <a:t>https://pynlp.wordpress.com/2013/12/10/unit-5-part-ii-working-with-files-ii-the-plain-text-corpus-reader-of-nltk/</a:t>
            </a:r>
            <a:r>
              <a:rPr lang="en-US" sz="20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 smtClean="0">
                <a:hlinkClick r:id="rId4"/>
              </a:rPr>
              <a:t>https://rare-technologies.com/deep-learning-with-word2vec-and-gensim/</a:t>
            </a:r>
            <a:r>
              <a:rPr lang="en-US" sz="20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 smtClean="0">
                <a:hlinkClick r:id="rId5"/>
              </a:rPr>
              <a:t>https://intellipaat.com/community/12732/using-pre-trained-word2vec-with-lstm-for-word-generation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Steps..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700" dirty="0" smtClean="0"/>
              <a:t>Generating text.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328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Report on Automatic Bangla News generation using LSTM.</vt:lpstr>
      <vt:lpstr>Work Steps</vt:lpstr>
      <vt:lpstr>Work Steps..</vt:lpstr>
      <vt:lpstr>Work Steps..</vt:lpstr>
      <vt:lpstr>Refernces</vt:lpstr>
      <vt:lpstr>Work Steps..  Generating text.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Automatic Bangla News generation using LSTM.</dc:title>
  <dc:creator>CSE_21</dc:creator>
  <cp:lastModifiedBy>CSE_21</cp:lastModifiedBy>
  <cp:revision>27</cp:revision>
  <dcterms:created xsi:type="dcterms:W3CDTF">2019-12-23T09:23:00Z</dcterms:created>
  <dcterms:modified xsi:type="dcterms:W3CDTF">2019-12-23T10:20:16Z</dcterms:modified>
</cp:coreProperties>
</file>