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72" r:id="rId4"/>
    <p:sldId id="273" r:id="rId5"/>
    <p:sldId id="271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78B490-2E2F-4BA6-9151-AC77A3AB02CA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78B490-2E2F-4BA6-9151-AC77A3AB02CA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78B490-2E2F-4BA6-9151-AC77A3AB02CA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78B490-2E2F-4BA6-9151-AC77A3AB02CA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78B490-2E2F-4BA6-9151-AC77A3AB02CA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78B490-2E2F-4BA6-9151-AC77A3AB02CA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78B490-2E2F-4BA6-9151-AC77A3AB02CA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78B490-2E2F-4BA6-9151-AC77A3AB02CA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78B490-2E2F-4BA6-9151-AC77A3AB02CA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78B490-2E2F-4BA6-9151-AC77A3AB02CA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78B490-2E2F-4BA6-9151-AC77A3AB02CA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978B490-2E2F-4BA6-9151-AC77A3AB02CA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chollet/keras/blob/master/examples/lstm_text_generation.py" TargetMode="External"/><Relationship Id="rId2" Type="http://schemas.openxmlformats.org/officeDocument/2006/relationships/hyperlink" Target="https://machinelearningmastery.com/text-generation-lstm-recurrent-neural-networks-python-kera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rdanish11/Sentence-Prediction-using-LSTMs_aka-Language-Mode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644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A Project Progress Report on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>
                <a:solidFill>
                  <a:srgbClr val="00B050"/>
                </a:solidFill>
              </a:rPr>
              <a:t>“</a:t>
            </a:r>
            <a:r>
              <a:rPr lang="en-US" sz="3600" b="1" dirty="0" smtClean="0">
                <a:solidFill>
                  <a:srgbClr val="00B050"/>
                </a:solidFill>
              </a:rPr>
              <a:t>Automatic </a:t>
            </a:r>
            <a:r>
              <a:rPr lang="en-US" sz="3600" b="1" dirty="0" smtClean="0">
                <a:solidFill>
                  <a:srgbClr val="00B050"/>
                </a:solidFill>
              </a:rPr>
              <a:t>Bengali News Generation”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9414"/>
            <a:ext cx="9144000" cy="3322748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(MS - CSE 533)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North South University</a:t>
            </a:r>
          </a:p>
          <a:p>
            <a:pPr algn="l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S.M.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Shahadat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Hossain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(St. ID: 1935 190 650)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70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Automatic Bengali News Generation – Overview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Target:</a:t>
            </a:r>
            <a:r>
              <a:rPr lang="en-US" sz="2400" dirty="0" smtClean="0"/>
              <a:t> </a:t>
            </a:r>
            <a:r>
              <a:rPr lang="en-US" sz="2400" dirty="0" smtClean="0"/>
              <a:t>Automatically generate a piece of </a:t>
            </a:r>
            <a:r>
              <a:rPr lang="en-US" sz="2400" dirty="0"/>
              <a:t>n</a:t>
            </a:r>
            <a:r>
              <a:rPr lang="en-US" sz="2400" dirty="0" smtClean="0"/>
              <a:t>ews article </a:t>
            </a:r>
            <a:r>
              <a:rPr lang="en-US" sz="2400" dirty="0" smtClean="0"/>
              <a:t>using a collection of articles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Figure: Sample Architecture for Text 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Generation with LSTM Network</a:t>
            </a:r>
          </a:p>
          <a:p>
            <a:pPr algn="ctr">
              <a:buNone/>
            </a:pPr>
            <a:endParaRPr lang="en-US" sz="2400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1627890" y="1996221"/>
            <a:ext cx="9467256" cy="3799846"/>
            <a:chOff x="1344554" y="2356833"/>
            <a:chExt cx="9467256" cy="3799846"/>
          </a:xfrm>
          <a:solidFill>
            <a:srgbClr val="0070C0"/>
          </a:solidFill>
        </p:grpSpPr>
        <p:sp>
          <p:nvSpPr>
            <p:cNvPr id="5" name="Can 4"/>
            <p:cNvSpPr/>
            <p:nvPr/>
          </p:nvSpPr>
          <p:spPr>
            <a:xfrm>
              <a:off x="3456689" y="3335821"/>
              <a:ext cx="1210187" cy="1455313"/>
            </a:xfrm>
            <a:prstGeom prst="ca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Clean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5452487" y="3451825"/>
              <a:ext cx="1495662" cy="122330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Tokenized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1344554" y="3503241"/>
              <a:ext cx="1326524" cy="1687323"/>
            </a:xfrm>
            <a:prstGeom prst="flowChartMultidocumen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Raw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33760" y="3116212"/>
              <a:ext cx="953036" cy="1894527"/>
              <a:chOff x="8551572" y="2768958"/>
              <a:chExt cx="953036" cy="1894527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8551572" y="2768958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551572" y="328334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551572" y="379301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551572" y="430268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472407" y="3412713"/>
              <a:ext cx="1326524" cy="131412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847946" y="3852637"/>
              <a:ext cx="365758" cy="476518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909861" y="3856933"/>
              <a:ext cx="365758" cy="476518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7191134" y="3852637"/>
              <a:ext cx="365758" cy="476518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8896722" y="3852637"/>
              <a:ext cx="365758" cy="476518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/>
            <p:cNvSpPr/>
            <p:nvPr/>
          </p:nvSpPr>
          <p:spPr>
            <a:xfrm>
              <a:off x="9610851" y="2356833"/>
              <a:ext cx="1049635" cy="47604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9472407" y="5268037"/>
              <a:ext cx="1339403" cy="888642"/>
            </a:xfrm>
            <a:prstGeom prst="flowChartDocumen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Generated Document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9821423" y="2974925"/>
              <a:ext cx="628489" cy="296501"/>
            </a:xfrm>
            <a:prstGeom prst="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9821422" y="4830341"/>
              <a:ext cx="628489" cy="296501"/>
            </a:xfrm>
            <a:prstGeom prst="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1813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Automatic Bengali News Generation – Work Progress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Figure</a:t>
            </a:r>
            <a:r>
              <a:rPr lang="en-US" sz="2400" dirty="0" smtClean="0"/>
              <a:t>: Bengali Text Generation with 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LSTM Network Work </a:t>
            </a:r>
            <a:r>
              <a:rPr lang="en-US" sz="2400" dirty="0" smtClean="0"/>
              <a:t>Progress </a:t>
            </a: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1372029" y="1906068"/>
            <a:ext cx="9568569" cy="3799846"/>
            <a:chOff x="1243241" y="2356833"/>
            <a:chExt cx="9568569" cy="3799846"/>
          </a:xfrm>
          <a:solidFill>
            <a:srgbClr val="0070C0"/>
          </a:solidFill>
        </p:grpSpPr>
        <p:sp>
          <p:nvSpPr>
            <p:cNvPr id="5" name="Can 4"/>
            <p:cNvSpPr/>
            <p:nvPr/>
          </p:nvSpPr>
          <p:spPr>
            <a:xfrm>
              <a:off x="3456689" y="3335821"/>
              <a:ext cx="1210187" cy="145531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Cleaned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5452487" y="3451825"/>
              <a:ext cx="1495662" cy="122330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Tokenized &amp; </a:t>
              </a:r>
              <a:r>
                <a:rPr lang="en-US" dirty="0" smtClean="0">
                  <a:solidFill>
                    <a:schemeClr val="tx1"/>
                  </a:solidFill>
                </a:rPr>
                <a:t>1 </a:t>
              </a:r>
              <a:r>
                <a:rPr lang="en-US" dirty="0" smtClean="0">
                  <a:solidFill>
                    <a:schemeClr val="tx1"/>
                  </a:solidFill>
                </a:rPr>
                <a:t>Hot Encoded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1243241" y="3393106"/>
              <a:ext cx="1326524" cy="1687323"/>
            </a:xfrm>
            <a:prstGeom prst="flowChartMultidocumen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 Bengali </a:t>
              </a:r>
              <a:r>
                <a:rPr lang="en-US" dirty="0" smtClean="0">
                  <a:solidFill>
                    <a:schemeClr val="tx1"/>
                  </a:solidFill>
                </a:rPr>
                <a:t>News </a:t>
              </a:r>
              <a:r>
                <a:rPr lang="en-US" dirty="0" smtClean="0">
                  <a:solidFill>
                    <a:schemeClr val="tx1"/>
                  </a:solidFill>
                </a:rPr>
                <a:t>Articles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33760" y="3116212"/>
              <a:ext cx="953036" cy="1894527"/>
              <a:chOff x="8551572" y="2768958"/>
              <a:chExt cx="953036" cy="1894527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8551572" y="2768958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551572" y="328334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551572" y="379301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551572" y="430268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472407" y="3412713"/>
              <a:ext cx="1326524" cy="131412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847946" y="3852637"/>
              <a:ext cx="365758" cy="476518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909861" y="3856933"/>
              <a:ext cx="365758" cy="476518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7191134" y="3852637"/>
              <a:ext cx="365758" cy="476518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8896722" y="3852637"/>
              <a:ext cx="365758" cy="476518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/>
            <p:cNvSpPr/>
            <p:nvPr/>
          </p:nvSpPr>
          <p:spPr>
            <a:xfrm>
              <a:off x="9610851" y="2356833"/>
              <a:ext cx="1049635" cy="47604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9472407" y="5268037"/>
              <a:ext cx="1339403" cy="888642"/>
            </a:xfrm>
            <a:prstGeom prst="flowChartDocumen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Generated Document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9821423" y="2974925"/>
              <a:ext cx="628489" cy="296501"/>
            </a:xfrm>
            <a:prstGeom prst="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9821422" y="4830341"/>
              <a:ext cx="628489" cy="296501"/>
            </a:xfrm>
            <a:prstGeom prst="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2686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Automatic Bengali News Generation – Sample Input - Output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11196" y="1907197"/>
            <a:ext cx="160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Input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7474" y="4248726"/>
            <a:ext cx="5381897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76569" y="2423567"/>
            <a:ext cx="4240459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5701" y="2477727"/>
            <a:ext cx="5502048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917474" y="1998618"/>
            <a:ext cx="27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10 epoch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0057" y="3783875"/>
            <a:ext cx="27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25 epoch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00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Automatic Bengali News Generation – References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Related Works:</a:t>
            </a:r>
            <a:r>
              <a:rPr lang="en-US" sz="2800" dirty="0" smtClean="0"/>
              <a:t>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 smtClean="0">
                <a:hlinkClick r:id="rId2"/>
              </a:rPr>
              <a:t>https://machinelearningmastery.com/text-generation-lstm-recurrent-neural-networks-python-keras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sz="2400" dirty="0" err="1" smtClean="0">
                <a:hlinkClick r:id="rId3"/>
              </a:rPr>
              <a:t>Keras</a:t>
            </a:r>
            <a:r>
              <a:rPr lang="en-US" sz="2400" dirty="0" smtClean="0">
                <a:hlinkClick r:id="rId3"/>
              </a:rPr>
              <a:t> </a:t>
            </a:r>
            <a:r>
              <a:rPr lang="en-US" sz="2400" dirty="0" smtClean="0">
                <a:hlinkClick r:id="rId3"/>
              </a:rPr>
              <a:t>code example of LSTM for text </a:t>
            </a:r>
            <a:r>
              <a:rPr lang="en-US" sz="2400" dirty="0" smtClean="0">
                <a:hlinkClick r:id="rId3"/>
              </a:rPr>
              <a:t>generation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 smtClean="0">
                <a:hlinkClick r:id="rId4"/>
              </a:rPr>
              <a:t>https://github.com/irdanish11/Sentence-Prediction-using-LSTMs_aka-Language-Modeling</a:t>
            </a:r>
            <a:endParaRPr lang="en-US" sz="2400" dirty="0" smtClean="0">
              <a:hlinkClick r:id="rId3"/>
            </a:endParaRP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LSTM </a:t>
            </a:r>
            <a:r>
              <a:rPr lang="en-US" sz="1800" dirty="0" smtClean="0"/>
              <a:t>text generation </a:t>
            </a:r>
            <a:r>
              <a:rPr lang="en-US" sz="1800" dirty="0" smtClean="0"/>
              <a:t>using word</a:t>
            </a:r>
            <a:endParaRPr lang="en-US" sz="1800" dirty="0" smtClean="0"/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Used to generate multiple sentence suggestions based on the input words or a sentence.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8059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1345</TotalTime>
  <Words>173</Words>
  <Application>Microsoft Office PowerPoint</Application>
  <PresentationFormat>Custom</PresentationFormat>
  <Paragraphs>60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A Project Progress Report on “Automatic Bengali News Generation”</vt:lpstr>
      <vt:lpstr>Automatic Bengali News Generation – Overview</vt:lpstr>
      <vt:lpstr>Automatic Bengali News Generation – Work Progress</vt:lpstr>
      <vt:lpstr>Automatic Bengali News Generation – Sample Input - Output</vt:lpstr>
      <vt:lpstr>Automatic Bengali News Generation – 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“Comparative Performance of Machine Learning Algorithms for Fake News Detection”</dc:title>
  <dc:creator>Tasmia Faruq</dc:creator>
  <cp:lastModifiedBy>Syed Shahadat</cp:lastModifiedBy>
  <cp:revision>141</cp:revision>
  <dcterms:created xsi:type="dcterms:W3CDTF">2019-11-19T14:03:11Z</dcterms:created>
  <dcterms:modified xsi:type="dcterms:W3CDTF">2019-12-04T10:37:22Z</dcterms:modified>
</cp:coreProperties>
</file>