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72" r:id="rId4"/>
    <p:sldId id="274" r:id="rId5"/>
    <p:sldId id="273" r:id="rId6"/>
    <p:sldId id="27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78B490-2E2F-4BA6-9151-AC77A3AB02CA}" type="datetimeFigureOut">
              <a:rPr lang="en-US" smtClean="0"/>
              <a:pPr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5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riqueav/lstm_lyr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44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Project Progress Report on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00FF"/>
                </a:solidFill>
              </a:rPr>
              <a:t>”Automatic Bengali News Generation”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414"/>
            <a:ext cx="9144000" cy="332274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(MS - CSE 533)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North South University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Minhazul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365 650)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Goal:</a:t>
            </a:r>
            <a:r>
              <a:rPr lang="en-US" sz="2400" dirty="0" smtClean="0"/>
              <a:t> Automatically generate a piece of </a:t>
            </a:r>
            <a:r>
              <a:rPr lang="en-US" sz="2400" dirty="0"/>
              <a:t>n</a:t>
            </a:r>
            <a:r>
              <a:rPr lang="en-US" sz="2400" dirty="0" smtClean="0"/>
              <a:t>ews article from a corpus of articles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Sample Architecture for Text Generation </a:t>
            </a:r>
          </a:p>
          <a:p>
            <a:pPr algn="ctr"/>
            <a:r>
              <a:rPr lang="en-US" sz="2400" dirty="0" smtClean="0"/>
              <a:t>with LSTM Network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27890" y="1996221"/>
            <a:ext cx="9467256" cy="3799846"/>
            <a:chOff x="1344554" y="2356833"/>
            <a:chExt cx="9467256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344554" y="3503241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Raw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Work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LSTM Network</a:t>
            </a:r>
          </a:p>
          <a:p>
            <a:pPr algn="ctr"/>
            <a:r>
              <a:rPr lang="en-US" sz="2400" dirty="0" smtClean="0"/>
              <a:t>Work Progress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72029" y="1906068"/>
            <a:ext cx="9568569" cy="3799846"/>
            <a:chOff x="1243241" y="2356833"/>
            <a:chExt cx="9568569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Cleaned by Hand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&amp; 1 Hot Encoded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1" y="3393106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 Single Bengali News Article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6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My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LSTM Network</a:t>
            </a:r>
          </a:p>
          <a:p>
            <a:pPr algn="ctr"/>
            <a:r>
              <a:rPr lang="en-US" sz="2400" dirty="0" smtClean="0"/>
              <a:t>Future Work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72029" y="1906068"/>
            <a:ext cx="9568569" cy="3799846"/>
            <a:chOff x="1243241" y="2356833"/>
            <a:chExt cx="9568569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smtClean="0">
                  <a:solidFill>
                    <a:schemeClr val="tx1"/>
                  </a:solidFill>
                </a:rPr>
                <a:t>Cleaned by Hand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&amp; 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1 Hot Encoded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1" y="3393106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smtClean="0">
                  <a:solidFill>
                    <a:schemeClr val="tx1"/>
                  </a:solidFill>
                </a:rPr>
                <a:t>A Single Bengali News Article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9968" y="2241823"/>
            <a:ext cx="22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rgbClr val="0070C0"/>
                </a:solidFill>
              </a:rPr>
              <a:t>00 Article Corpus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~40 Articles Gathered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4226" y="2265433"/>
            <a:ext cx="169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Cleanup Code –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5973" y="2159990"/>
            <a:ext cx="2237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Try: </a:t>
            </a:r>
            <a:r>
              <a:rPr lang="en-US" strike="sngStrike" dirty="0" smtClean="0"/>
              <a:t>Bag of Words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Word2Vec trying</a:t>
            </a:r>
            <a:r>
              <a:rPr lang="en-US" dirty="0" smtClean="0"/>
              <a:t>, </a:t>
            </a:r>
            <a:r>
              <a:rPr lang="en-US" dirty="0" smtClean="0"/>
              <a:t>Glove, etc.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59198" y="2001917"/>
            <a:ext cx="115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some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Sample Input - Output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1220"/>
            <a:ext cx="4048690" cy="3570937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00" y="1941220"/>
            <a:ext cx="5725324" cy="14201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3361386"/>
            <a:ext cx="5830114" cy="12003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4561704"/>
            <a:ext cx="5782482" cy="12003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92738" y="5695425"/>
            <a:ext cx="22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 (Clean)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45498" y="570533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after epoch: 0, 23, 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Related Works:</a:t>
            </a:r>
            <a:r>
              <a:rPr lang="en-US" sz="28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Automatic Text Generation in Macedonian Using Recurrent Neural Networks (Springer Nature Switzerland, August 2019)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 1: News article collection of 2.5 Million words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 2: Macedonian poetry consisting of 7k+ words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Generated News Articles and Poems using various techniques and compared performance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github.com/enriqueav/lstm_lyrics</a:t>
            </a:r>
            <a:endParaRPr lang="en-US" sz="2400" dirty="0" smtClean="0"/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/>
              <a:t>Word-level LSTM text </a:t>
            </a:r>
            <a:r>
              <a:rPr lang="en-US" sz="1800" dirty="0" smtClean="0"/>
              <a:t>generator to create </a:t>
            </a:r>
            <a:r>
              <a:rPr lang="en-US" sz="1800" dirty="0"/>
              <a:t>A</a:t>
            </a:r>
            <a:r>
              <a:rPr lang="en-US" sz="1800" dirty="0" smtClean="0"/>
              <a:t>utomatic Song </a:t>
            </a:r>
            <a:r>
              <a:rPr lang="en-US" sz="1800" dirty="0"/>
              <a:t>L</a:t>
            </a:r>
            <a:r>
              <a:rPr lang="en-US" sz="1800" dirty="0" smtClean="0"/>
              <a:t>yrics </a:t>
            </a:r>
            <a:r>
              <a:rPr lang="en-US" sz="1800" dirty="0"/>
              <a:t>with Neural </a:t>
            </a:r>
            <a:r>
              <a:rPr lang="en-US" sz="1800" dirty="0" smtClean="0"/>
              <a:t>Networks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Dataset: 5k lyrics of Mexican Banda Music with ~ 5 Million characters</a:t>
            </a:r>
          </a:p>
        </p:txBody>
      </p:sp>
    </p:spTree>
    <p:extLst>
      <p:ext uri="{BB962C8B-B14F-4D97-AF65-F5344CB8AC3E}">
        <p14:creationId xmlns:p14="http://schemas.microsoft.com/office/powerpoint/2010/main" val="38059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1339</TotalTime>
  <Words>286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A Project Progress Report on ”Automatic Bengali News Generation”</vt:lpstr>
      <vt:lpstr>Automatic Bengali News Generation – Overview</vt:lpstr>
      <vt:lpstr>Automatic Bengali News Generation – Work Progress</vt:lpstr>
      <vt:lpstr>Automatic Bengali News Generation – My Target</vt:lpstr>
      <vt:lpstr>Automatic Bengali News Generation – Sample Input - Output</vt:lpstr>
      <vt:lpstr>Automatic Bengali News Generation –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“Comparative Performance of Machine Learning Algorithms for Fake News Detection”</dc:title>
  <dc:creator>Tasmia Faruq</dc:creator>
  <cp:lastModifiedBy>Tasmia Faruq</cp:lastModifiedBy>
  <cp:revision>128</cp:revision>
  <dcterms:created xsi:type="dcterms:W3CDTF">2019-11-19T14:03:11Z</dcterms:created>
  <dcterms:modified xsi:type="dcterms:W3CDTF">2019-12-14T18:23:31Z</dcterms:modified>
</cp:coreProperties>
</file>