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Develop a Small LSTM Recurrent Neural Network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0345"/>
            <a:ext cx="10515600" cy="5091430"/>
          </a:xfrm>
        </p:spPr>
        <p:txBody>
          <a:bodyPr>
            <a:normAutofit lnSpcReduction="10000"/>
          </a:bodyPr>
          <a:p>
            <a:pPr algn="just"/>
            <a:r>
              <a:rPr lang="en-US" sz="2400"/>
              <a:t>Keras is an application programming interface or API. Keras makes use of TensorFlow's functions and abilities, but it streamlines the implementation of TensorFlow functions, making building a neural network much simpler and easier.</a:t>
            </a:r>
            <a:endParaRPr lang="en-US" sz="2400"/>
          </a:p>
          <a:p>
            <a:pPr algn="just"/>
            <a:r>
              <a:rPr lang="en-US" sz="2400"/>
              <a:t>When it comes to implementing an LSTM in Keras, the process is similar to implementing other neural networks created with the sequential model.</a:t>
            </a:r>
            <a:endParaRPr lang="en-US" sz="2400"/>
          </a:p>
          <a:p>
            <a:pPr algn="just"/>
            <a:r>
              <a:rPr lang="en-US" sz="2400"/>
              <a:t>For the text generation, we want our model to learn probabilities about what character will come next, when given a starting (random) character. We will then chain these probabilities together to create an output of many characters.</a:t>
            </a:r>
            <a:endParaRPr lang="en-US" sz="2400"/>
          </a:p>
          <a:p>
            <a:pPr algn="just"/>
            <a:r>
              <a:rPr lang="en-US" sz="2400"/>
              <a:t>We need </a:t>
            </a:r>
            <a:r>
              <a:rPr lang="en-US" sz="2400" i="1"/>
              <a:t>numpy </a:t>
            </a:r>
            <a:r>
              <a:rPr lang="en-US" sz="2400"/>
              <a:t>to transform our input data into arrays our network can use, and we'll obviously be using several functions from Keras.</a:t>
            </a:r>
            <a:endParaRPr lang="en-US" sz="2400"/>
          </a:p>
          <a:p>
            <a:pPr algn="just"/>
            <a:r>
              <a:rPr lang="en-US" sz="2400"/>
              <a:t>A neural network works with numbers, not text characters. So well need to convert the characters in our input to numbers.</a:t>
            </a:r>
            <a:endParaRPr 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905</Words>
  <Application>WPS Presentation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 a Small LSTM Recurrent Neural Network</dc:title>
  <dc:creator/>
  <cp:lastModifiedBy>HARD-ROX</cp:lastModifiedBy>
  <cp:revision>1</cp:revision>
  <dcterms:created xsi:type="dcterms:W3CDTF">2019-12-03T18:00:07Z</dcterms:created>
  <dcterms:modified xsi:type="dcterms:W3CDTF">2019-12-03T18:00:07Z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1033-11.2.0.8341</vt:lpwstr>
  </property>
</Properties>
</file>