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13BB-93D8-43B3-84EF-1B8E9D2E64AA}" type="datetimeFigureOut">
              <a:rPr lang="en-US" smtClean="0"/>
              <a:pPr/>
              <a:t>12/11/2011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4F4D-5309-4C18-97BC-A27B99F4E8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32194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Online Exam System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Mohammad Minhazul Haq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0805051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5256" y="40944"/>
            <a:ext cx="4457128" cy="1907272"/>
            <a:chOff x="97516" y="816592"/>
            <a:chExt cx="4457128" cy="1907272"/>
          </a:xfrm>
        </p:grpSpPr>
        <p:sp>
          <p:nvSpPr>
            <p:cNvPr id="4" name="Rectangle 3"/>
            <p:cNvSpPr/>
            <p:nvPr/>
          </p:nvSpPr>
          <p:spPr>
            <a:xfrm>
              <a:off x="1676400" y="1613848"/>
              <a:ext cx="138154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Admin</a:t>
              </a:r>
              <a:endParaRPr lang="en-US" sz="16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183044" y="1045192"/>
              <a:ext cx="90446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192444" y="816592"/>
              <a:ext cx="107674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address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1052" y="830240"/>
              <a:ext cx="1066800" cy="42176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email</a:t>
              </a:r>
              <a:endParaRPr lang="en-US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516" y="1240808"/>
              <a:ext cx="1449780" cy="34574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mobile_no</a:t>
              </a:r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99868" y="1662752"/>
              <a:ext cx="109693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profile_</a:t>
              </a:r>
            </a:p>
            <a:p>
              <a:pPr algn="ctr"/>
              <a:r>
                <a:rPr lang="en-US" sz="1400" dirty="0" smtClean="0"/>
                <a:t>picure</a:t>
              </a:r>
              <a:endParaRPr lang="en-US" sz="14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87444" y="2266664"/>
              <a:ext cx="1440001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registered_</a:t>
              </a:r>
            </a:p>
            <a:p>
              <a:pPr algn="ctr"/>
              <a:r>
                <a:rPr lang="en-US" sz="1400" dirty="0" smtClean="0"/>
                <a:t>on</a:t>
              </a:r>
              <a:endParaRPr lang="en-US" sz="1400" dirty="0"/>
            </a:p>
          </p:txBody>
        </p:sp>
        <p:cxnSp>
          <p:nvCxnSpPr>
            <p:cNvPr id="14" name="Straight Connector 13"/>
            <p:cNvCxnSpPr>
              <a:stCxn id="7" idx="3"/>
            </p:cNvCxnSpPr>
            <p:nvPr/>
          </p:nvCxnSpPr>
          <p:spPr>
            <a:xfrm rot="5400000">
              <a:off x="2954673" y="1217768"/>
              <a:ext cx="208198" cy="513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</p:cNvCxnSpPr>
            <p:nvPr/>
          </p:nvCxnSpPr>
          <p:spPr>
            <a:xfrm rot="5400000">
              <a:off x="2499729" y="1347507"/>
              <a:ext cx="381000" cy="81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5"/>
            </p:cNvCxnSpPr>
            <p:nvPr/>
          </p:nvCxnSpPr>
          <p:spPr>
            <a:xfrm rot="16200000" flipH="1">
              <a:off x="1886032" y="1285827"/>
              <a:ext cx="402003" cy="21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</p:cNvCxnSpPr>
            <p:nvPr/>
          </p:nvCxnSpPr>
          <p:spPr>
            <a:xfrm>
              <a:off x="1547296" y="1413680"/>
              <a:ext cx="416548" cy="16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4" idx="1"/>
            </p:cNvCxnSpPr>
            <p:nvPr/>
          </p:nvCxnSpPr>
          <p:spPr>
            <a:xfrm>
              <a:off x="1213217" y="1799231"/>
              <a:ext cx="463183" cy="43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2" idx="0"/>
            </p:cNvCxnSpPr>
            <p:nvPr/>
          </p:nvCxnSpPr>
          <p:spPr>
            <a:xfrm rot="5400000" flipH="1" flipV="1">
              <a:off x="1179710" y="1787329"/>
              <a:ext cx="307071" cy="65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183044" y="1619536"/>
              <a:ext cx="13716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admin_id</a:t>
              </a:r>
              <a:endParaRPr lang="en-US" sz="1400" u="sng" dirty="0"/>
            </a:p>
          </p:txBody>
        </p:sp>
        <p:cxnSp>
          <p:nvCxnSpPr>
            <p:cNvPr id="36" name="Straight Connector 35"/>
            <p:cNvCxnSpPr>
              <a:stCxn id="30" idx="2"/>
              <a:endCxn id="4" idx="3"/>
            </p:cNvCxnSpPr>
            <p:nvPr/>
          </p:nvCxnSpPr>
          <p:spPr>
            <a:xfrm rot="10800000" flipV="1">
              <a:off x="3057940" y="1810036"/>
              <a:ext cx="125104" cy="32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Diamond 18"/>
          <p:cNvSpPr/>
          <p:nvPr/>
        </p:nvSpPr>
        <p:spPr>
          <a:xfrm>
            <a:off x="3657600" y="3002512"/>
            <a:ext cx="2316532" cy="891209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login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104864" y="2555544"/>
            <a:ext cx="10668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user_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4130720" y="2438400"/>
            <a:ext cx="13716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5244152" y="2715904"/>
            <a:ext cx="1371600" cy="4219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is_logged_</a:t>
            </a:r>
          </a:p>
          <a:p>
            <a:pPr algn="ctr"/>
            <a:r>
              <a:rPr lang="en-US" sz="1400" dirty="0" smtClean="0"/>
              <a:t>in</a:t>
            </a:r>
            <a:endParaRPr lang="en-US" sz="1400" dirty="0"/>
          </a:p>
        </p:txBody>
      </p:sp>
      <p:cxnSp>
        <p:nvCxnSpPr>
          <p:cNvPr id="24" name="Straight Connector 23"/>
          <p:cNvCxnSpPr>
            <a:endCxn id="20" idx="4"/>
          </p:cNvCxnSpPr>
          <p:nvPr/>
        </p:nvCxnSpPr>
        <p:spPr>
          <a:xfrm rot="10800000">
            <a:off x="3638264" y="3088945"/>
            <a:ext cx="533402" cy="152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0"/>
            <a:endCxn id="21" idx="4"/>
          </p:cNvCxnSpPr>
          <p:nvPr/>
        </p:nvCxnSpPr>
        <p:spPr>
          <a:xfrm rot="5400000" flipH="1" flipV="1">
            <a:off x="4724637" y="2910629"/>
            <a:ext cx="183112" cy="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5423850" y="3124202"/>
            <a:ext cx="214950" cy="11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114800" y="228600"/>
            <a:ext cx="5029200" cy="2655624"/>
            <a:chOff x="5064742" y="1797667"/>
            <a:chExt cx="5029200" cy="2655624"/>
          </a:xfrm>
        </p:grpSpPr>
        <p:sp>
          <p:nvSpPr>
            <p:cNvPr id="97" name="Rectangle 96"/>
            <p:cNvSpPr/>
            <p:nvPr/>
          </p:nvSpPr>
          <p:spPr>
            <a:xfrm>
              <a:off x="6779242" y="2805752"/>
              <a:ext cx="1640858" cy="4355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Teacher</a:t>
              </a:r>
              <a:endParaRPr lang="en-US" sz="1600" b="1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5826742" y="3620779"/>
              <a:ext cx="14478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teacher_id</a:t>
              </a:r>
              <a:endParaRPr lang="en-US" sz="1400" u="sng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674342" y="3190875"/>
              <a:ext cx="10668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5064742" y="2760971"/>
              <a:ext cx="1524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department</a:t>
              </a:r>
              <a:endParaRPr lang="en-US" sz="1400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5445742" y="2200275"/>
              <a:ext cx="150495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designation</a:t>
              </a:r>
              <a:endParaRPr lang="en-US" sz="14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6283942" y="1819275"/>
              <a:ext cx="12192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address</a:t>
              </a:r>
              <a:endParaRPr lang="en-US" sz="1400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79342" y="1797667"/>
              <a:ext cx="9144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email</a:t>
              </a:r>
              <a:endParaRPr lang="en-US" sz="14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8058150" y="2153643"/>
              <a:ext cx="14478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mobile_no</a:t>
              </a:r>
              <a:endParaRPr lang="en-US" sz="14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8646142" y="2561939"/>
              <a:ext cx="14478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profile_</a:t>
              </a:r>
            </a:p>
            <a:p>
              <a:pPr algn="ctr"/>
              <a:r>
                <a:rPr lang="en-US" sz="1400" dirty="0" smtClean="0"/>
                <a:t>picture</a:t>
              </a:r>
              <a:endParaRPr lang="en-US" sz="14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8643870" y="3081691"/>
              <a:ext cx="13716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id_card_</a:t>
              </a:r>
            </a:p>
            <a:p>
              <a:pPr algn="ctr"/>
              <a:r>
                <a:rPr lang="en-US" sz="1400" dirty="0" smtClean="0"/>
                <a:t>scanned</a:t>
              </a:r>
              <a:endParaRPr lang="en-US" sz="14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099094" y="3601443"/>
              <a:ext cx="1676400" cy="34574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is_registered</a:t>
              </a:r>
              <a:endParaRPr lang="en-US" sz="14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7653270" y="3996091"/>
              <a:ext cx="1491018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registered_on</a:t>
              </a:r>
              <a:endParaRPr lang="en-US" sz="1400" dirty="0"/>
            </a:p>
          </p:txBody>
        </p:sp>
        <p:cxnSp>
          <p:nvCxnSpPr>
            <p:cNvPr id="109" name="Straight Connector 108"/>
            <p:cNvCxnSpPr>
              <a:stCxn id="98" idx="7"/>
            </p:cNvCxnSpPr>
            <p:nvPr/>
          </p:nvCxnSpPr>
          <p:spPr>
            <a:xfrm rot="5400000" flipH="1" flipV="1">
              <a:off x="6988231" y="3314064"/>
              <a:ext cx="436796" cy="288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9" idx="6"/>
            </p:cNvCxnSpPr>
            <p:nvPr/>
          </p:nvCxnSpPr>
          <p:spPr>
            <a:xfrm flipV="1">
              <a:off x="6741142" y="3228406"/>
              <a:ext cx="282054" cy="152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0" idx="6"/>
              <a:endCxn id="97" idx="1"/>
            </p:cNvCxnSpPr>
            <p:nvPr/>
          </p:nvCxnSpPr>
          <p:spPr>
            <a:xfrm>
              <a:off x="6588742" y="2951471"/>
              <a:ext cx="190500" cy="720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1" idx="5"/>
            </p:cNvCxnSpPr>
            <p:nvPr/>
          </p:nvCxnSpPr>
          <p:spPr>
            <a:xfrm rot="16200000" flipH="1">
              <a:off x="6745921" y="2509855"/>
              <a:ext cx="284396" cy="315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2" idx="4"/>
            </p:cNvCxnSpPr>
            <p:nvPr/>
          </p:nvCxnSpPr>
          <p:spPr>
            <a:xfrm rot="16200000" flipH="1">
              <a:off x="6779242" y="2314575"/>
              <a:ext cx="60960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3" idx="4"/>
            </p:cNvCxnSpPr>
            <p:nvPr/>
          </p:nvCxnSpPr>
          <p:spPr>
            <a:xfrm rot="5400000">
              <a:off x="7616839" y="2369770"/>
              <a:ext cx="610807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4" idx="3"/>
            </p:cNvCxnSpPr>
            <p:nvPr/>
          </p:nvCxnSpPr>
          <p:spPr>
            <a:xfrm rot="5400000">
              <a:off x="7998649" y="2516740"/>
              <a:ext cx="309420" cy="233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5" idx="2"/>
            </p:cNvCxnSpPr>
            <p:nvPr/>
          </p:nvCxnSpPr>
          <p:spPr>
            <a:xfrm rot="10800000" flipV="1">
              <a:off x="8401620" y="2790539"/>
              <a:ext cx="244522" cy="1569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0800000">
              <a:off x="8401620" y="3111265"/>
              <a:ext cx="313898" cy="8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V="1">
              <a:off x="7633934" y="3571876"/>
              <a:ext cx="780197" cy="127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V="1">
              <a:off x="8265144" y="3245469"/>
              <a:ext cx="380999" cy="380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1676400" y="3837296"/>
            <a:ext cx="6842080" cy="2938816"/>
            <a:chOff x="-685800" y="2541896"/>
            <a:chExt cx="6842080" cy="2938816"/>
          </a:xfrm>
        </p:grpSpPr>
        <p:sp>
          <p:nvSpPr>
            <p:cNvPr id="207" name="Rectangle 206"/>
            <p:cNvSpPr/>
            <p:nvPr/>
          </p:nvSpPr>
          <p:spPr>
            <a:xfrm>
              <a:off x="1586552" y="3352800"/>
              <a:ext cx="1752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Student</a:t>
              </a:r>
              <a:endParaRPr lang="en-US" sz="1600" b="1" dirty="0"/>
            </a:p>
          </p:txBody>
        </p:sp>
        <p:sp>
          <p:nvSpPr>
            <p:cNvPr id="208" name="Oval 207"/>
            <p:cNvSpPr/>
            <p:nvPr/>
          </p:nvSpPr>
          <p:spPr>
            <a:xfrm>
              <a:off x="990600" y="2667000"/>
              <a:ext cx="13716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student_id</a:t>
              </a:r>
              <a:endParaRPr lang="en-US" sz="1400" u="sng" dirty="0"/>
            </a:p>
          </p:txBody>
        </p:sp>
        <p:sp>
          <p:nvSpPr>
            <p:cNvPr id="209" name="Oval 208"/>
            <p:cNvSpPr/>
            <p:nvPr/>
          </p:nvSpPr>
          <p:spPr>
            <a:xfrm>
              <a:off x="533400" y="3124200"/>
              <a:ext cx="9144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-685800" y="3429000"/>
              <a:ext cx="16002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department</a:t>
              </a:r>
              <a:endParaRPr lang="en-US" sz="1400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76200" y="3886200"/>
              <a:ext cx="7620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roll</a:t>
              </a:r>
              <a:endParaRPr lang="en-US" sz="1400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152400" y="4343400"/>
              <a:ext cx="762000" cy="33380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level</a:t>
              </a:r>
              <a:endParaRPr lang="en-US" sz="14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533400" y="4724400"/>
              <a:ext cx="762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term</a:t>
              </a:r>
              <a:endParaRPr lang="en-US" sz="1400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1066800" y="5056496"/>
              <a:ext cx="1066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session</a:t>
              </a:r>
              <a:endParaRPr lang="en-US" sz="14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47248" y="5175912"/>
              <a:ext cx="685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sex</a:t>
              </a:r>
              <a:endParaRPr lang="en-US" sz="1400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2895600" y="5124736"/>
              <a:ext cx="685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dob</a:t>
              </a:r>
              <a:endParaRPr lang="en-US" sz="14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3608696" y="5105400"/>
              <a:ext cx="1066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address</a:t>
              </a:r>
              <a:endParaRPr lang="en-US" sz="1400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4552664" y="4884760"/>
              <a:ext cx="8382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email</a:t>
              </a:r>
              <a:endParaRPr lang="en-US" sz="1400" dirty="0"/>
            </a:p>
          </p:txBody>
        </p:sp>
        <p:sp>
          <p:nvSpPr>
            <p:cNvPr id="219" name="Oval 218"/>
            <p:cNvSpPr/>
            <p:nvPr/>
          </p:nvSpPr>
          <p:spPr>
            <a:xfrm>
              <a:off x="4493528" y="4419600"/>
              <a:ext cx="12192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mobile_no</a:t>
              </a:r>
              <a:endParaRPr lang="en-US" sz="1400" dirty="0"/>
            </a:p>
          </p:txBody>
        </p:sp>
        <p:sp>
          <p:nvSpPr>
            <p:cNvPr id="220" name="Oval 219"/>
            <p:cNvSpPr/>
            <p:nvPr/>
          </p:nvSpPr>
          <p:spPr>
            <a:xfrm>
              <a:off x="4585648" y="3886200"/>
              <a:ext cx="10668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profile_</a:t>
              </a:r>
            </a:p>
            <a:p>
              <a:pPr algn="ctr"/>
              <a:r>
                <a:rPr lang="en-US" sz="1400" dirty="0" smtClean="0"/>
                <a:t>picture</a:t>
              </a:r>
              <a:endParaRPr lang="en-US" sz="1400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4689144" y="3290248"/>
              <a:ext cx="12192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id_card_scanned</a:t>
              </a:r>
              <a:endParaRPr lang="en-US" sz="1400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4556080" y="2930856"/>
              <a:ext cx="16002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is_registered</a:t>
              </a:r>
              <a:endParaRPr lang="en-US" sz="140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2808024" y="2541896"/>
              <a:ext cx="1461448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is_validity_</a:t>
              </a:r>
            </a:p>
            <a:p>
              <a:pPr algn="ctr"/>
              <a:r>
                <a:rPr lang="en-US" sz="1400" dirty="0" smtClean="0"/>
                <a:t>expired</a:t>
              </a:r>
              <a:endParaRPr lang="en-US" sz="1400" dirty="0"/>
            </a:p>
          </p:txBody>
        </p:sp>
        <p:cxnSp>
          <p:nvCxnSpPr>
            <p:cNvPr id="224" name="Straight Connector 223"/>
            <p:cNvCxnSpPr>
              <a:stCxn id="208" idx="4"/>
            </p:cNvCxnSpPr>
            <p:nvPr/>
          </p:nvCxnSpPr>
          <p:spPr>
            <a:xfrm rot="16200000" flipH="1">
              <a:off x="1790700" y="3009900"/>
              <a:ext cx="22860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09" idx="5"/>
            </p:cNvCxnSpPr>
            <p:nvPr/>
          </p:nvCxnSpPr>
          <p:spPr>
            <a:xfrm rot="16200000" flipH="1">
              <a:off x="1434726" y="3263525"/>
              <a:ext cx="44637" cy="286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10" idx="6"/>
              <a:endCxn id="207" idx="1"/>
            </p:cNvCxnSpPr>
            <p:nvPr/>
          </p:nvCxnSpPr>
          <p:spPr>
            <a:xfrm flipV="1">
              <a:off x="914400" y="3581400"/>
              <a:ext cx="672152" cy="3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11" idx="7"/>
            </p:cNvCxnSpPr>
            <p:nvPr/>
          </p:nvCxnSpPr>
          <p:spPr>
            <a:xfrm rot="5400000" flipH="1" flipV="1">
              <a:off x="1064887" y="3395522"/>
              <a:ext cx="197037" cy="873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12" idx="0"/>
            </p:cNvCxnSpPr>
            <p:nvPr/>
          </p:nvCxnSpPr>
          <p:spPr>
            <a:xfrm rot="5400000" flipH="1" flipV="1">
              <a:off x="838200" y="3505200"/>
              <a:ext cx="53340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13" idx="0"/>
            </p:cNvCxnSpPr>
            <p:nvPr/>
          </p:nvCxnSpPr>
          <p:spPr>
            <a:xfrm rot="5400000" flipH="1" flipV="1">
              <a:off x="876300" y="3848100"/>
              <a:ext cx="91440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14" idx="0"/>
            </p:cNvCxnSpPr>
            <p:nvPr/>
          </p:nvCxnSpPr>
          <p:spPr>
            <a:xfrm rot="5400000" flipH="1" flipV="1">
              <a:off x="1136176" y="4274024"/>
              <a:ext cx="1246496" cy="318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15" idx="0"/>
            </p:cNvCxnSpPr>
            <p:nvPr/>
          </p:nvCxnSpPr>
          <p:spPr>
            <a:xfrm rot="16200000" flipV="1">
              <a:off x="1750042" y="4435806"/>
              <a:ext cx="1365912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16" idx="1"/>
            </p:cNvCxnSpPr>
            <p:nvPr/>
          </p:nvCxnSpPr>
          <p:spPr>
            <a:xfrm rot="16200000" flipV="1">
              <a:off x="2120557" y="4293897"/>
              <a:ext cx="1359371" cy="391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endCxn id="217" idx="1"/>
            </p:cNvCxnSpPr>
            <p:nvPr/>
          </p:nvCxnSpPr>
          <p:spPr>
            <a:xfrm rot="16200000" flipH="1">
              <a:off x="2628968" y="4014079"/>
              <a:ext cx="1340037" cy="931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18" idx="2"/>
            </p:cNvCxnSpPr>
            <p:nvPr/>
          </p:nvCxnSpPr>
          <p:spPr>
            <a:xfrm rot="10800000">
              <a:off x="3137848" y="3810000"/>
              <a:ext cx="1414816" cy="122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19" idx="1"/>
            </p:cNvCxnSpPr>
            <p:nvPr/>
          </p:nvCxnSpPr>
          <p:spPr>
            <a:xfrm rot="16200000" flipV="1">
              <a:off x="3599560" y="3402880"/>
              <a:ext cx="817796" cy="1327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20" idx="2"/>
              <a:endCxn id="207" idx="3"/>
            </p:cNvCxnSpPr>
            <p:nvPr/>
          </p:nvCxnSpPr>
          <p:spPr>
            <a:xfrm rot="10800000">
              <a:off x="3339152" y="3581400"/>
              <a:ext cx="1246496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21" idx="2"/>
            </p:cNvCxnSpPr>
            <p:nvPr/>
          </p:nvCxnSpPr>
          <p:spPr>
            <a:xfrm rot="10800000">
              <a:off x="3328918" y="3535908"/>
              <a:ext cx="1360227" cy="21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4329752" y="2590800"/>
              <a:ext cx="17526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registered_on</a:t>
              </a:r>
              <a:endParaRPr lang="en-US" sz="1400" dirty="0"/>
            </a:p>
          </p:txBody>
        </p:sp>
        <p:cxnSp>
          <p:nvCxnSpPr>
            <p:cNvPr id="239" name="Straight Connector 238"/>
            <p:cNvCxnSpPr>
              <a:stCxn id="222" idx="3"/>
            </p:cNvCxnSpPr>
            <p:nvPr/>
          </p:nvCxnSpPr>
          <p:spPr>
            <a:xfrm rot="5400000">
              <a:off x="3945797" y="2584374"/>
              <a:ext cx="237983" cy="1451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38" idx="3"/>
            </p:cNvCxnSpPr>
            <p:nvPr/>
          </p:nvCxnSpPr>
          <p:spPr>
            <a:xfrm rot="5400000">
              <a:off x="3711866" y="2478250"/>
              <a:ext cx="501837" cy="1247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23" idx="4"/>
            </p:cNvCxnSpPr>
            <p:nvPr/>
          </p:nvCxnSpPr>
          <p:spPr>
            <a:xfrm rot="5400000">
              <a:off x="3040322" y="2854374"/>
              <a:ext cx="353704" cy="64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3" name="Elbow Connector 382"/>
          <p:cNvCxnSpPr>
            <a:stCxn id="4" idx="2"/>
            <a:endCxn id="19" idx="1"/>
          </p:cNvCxnSpPr>
          <p:nvPr/>
        </p:nvCxnSpPr>
        <p:spPr>
          <a:xfrm rot="16200000" flipH="1">
            <a:off x="1904897" y="1695413"/>
            <a:ext cx="2152717" cy="135269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97" idx="2"/>
            <a:endCxn id="19" idx="3"/>
          </p:cNvCxnSpPr>
          <p:nvPr/>
        </p:nvCxnSpPr>
        <p:spPr>
          <a:xfrm rot="5400000">
            <a:off x="5424011" y="2222399"/>
            <a:ext cx="1775840" cy="67559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19" idx="2"/>
            <a:endCxn id="207" idx="0"/>
          </p:cNvCxnSpPr>
          <p:nvPr/>
        </p:nvCxnSpPr>
        <p:spPr>
          <a:xfrm rot="16200000" flipH="1">
            <a:off x="4443220" y="4266367"/>
            <a:ext cx="754479" cy="9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504" y="2209800"/>
            <a:ext cx="2286000" cy="2541104"/>
            <a:chOff x="1600200" y="1268896"/>
            <a:chExt cx="2286000" cy="2541104"/>
          </a:xfrm>
        </p:grpSpPr>
        <p:sp>
          <p:nvSpPr>
            <p:cNvPr id="4" name="Rectangle 3"/>
            <p:cNvSpPr/>
            <p:nvPr/>
          </p:nvSpPr>
          <p:spPr>
            <a:xfrm>
              <a:off x="1981200" y="2057400"/>
              <a:ext cx="19050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Credit_card_info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1268896"/>
              <a:ext cx="11430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serial</a:t>
              </a:r>
              <a:endParaRPr lang="en-US" u="sng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971800" y="3200400"/>
              <a:ext cx="914400" cy="60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pin_code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00200" y="3200400"/>
              <a:ext cx="1219200" cy="60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total_money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5" idx="4"/>
              <a:endCxn id="4" idx="0"/>
            </p:cNvCxnSpPr>
            <p:nvPr/>
          </p:nvCxnSpPr>
          <p:spPr>
            <a:xfrm rot="5400000">
              <a:off x="2768048" y="1891748"/>
              <a:ext cx="3313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>
              <a:endCxn id="6" idx="0"/>
            </p:cNvCxnSpPr>
            <p:nvPr/>
          </p:nvCxnSpPr>
          <p:spPr>
            <a:xfrm rot="16200000" flipH="1">
              <a:off x="3124200" y="2895600"/>
              <a:ext cx="4572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>
              <a:stCxn id="7" idx="0"/>
            </p:cNvCxnSpPr>
            <p:nvPr/>
          </p:nvCxnSpPr>
          <p:spPr>
            <a:xfrm rot="5400000" flipH="1" flipV="1">
              <a:off x="2133600" y="28194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874640" y="151608"/>
            <a:ext cx="6019800" cy="1981200"/>
            <a:chOff x="2885660" y="2590800"/>
            <a:chExt cx="6019800" cy="1981200"/>
          </a:xfrm>
        </p:grpSpPr>
        <p:sp>
          <p:nvSpPr>
            <p:cNvPr id="48" name="Rectangle 47"/>
            <p:cNvSpPr/>
            <p:nvPr/>
          </p:nvSpPr>
          <p:spPr>
            <a:xfrm>
              <a:off x="4876800" y="3886200"/>
              <a:ext cx="19050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Package_offer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885660" y="3488636"/>
              <a:ext cx="15240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package_id</a:t>
              </a:r>
              <a:endParaRPr lang="en-US" u="sng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266660" y="2895600"/>
              <a:ext cx="15240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package_name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4589356" y="2590800"/>
              <a:ext cx="19812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registration_fee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619460" y="2667000"/>
              <a:ext cx="16002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valid_for_days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7278756" y="3255388"/>
              <a:ext cx="15240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vat</a:t>
              </a:r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7381460" y="3891888"/>
              <a:ext cx="15240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total_fee</a:t>
              </a:r>
              <a:endParaRPr lang="en-US" dirty="0"/>
            </a:p>
          </p:txBody>
        </p:sp>
        <p:cxnSp>
          <p:nvCxnSpPr>
            <p:cNvPr id="66" name="Straight Connector 65"/>
            <p:cNvCxnSpPr>
              <a:stCxn id="51" idx="6"/>
            </p:cNvCxnSpPr>
            <p:nvPr/>
          </p:nvCxnSpPr>
          <p:spPr>
            <a:xfrm>
              <a:off x="4409660" y="3755336"/>
              <a:ext cx="457200" cy="190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</p:cNvCxnSpPr>
            <p:nvPr/>
          </p:nvCxnSpPr>
          <p:spPr>
            <a:xfrm rot="16200000" flipH="1">
              <a:off x="4640010" y="3278349"/>
              <a:ext cx="535315" cy="680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1" idx="4"/>
            </p:cNvCxnSpPr>
            <p:nvPr/>
          </p:nvCxnSpPr>
          <p:spPr>
            <a:xfrm rot="16200000" flipH="1">
              <a:off x="5223408" y="3480748"/>
              <a:ext cx="762000" cy="489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2" idx="3"/>
            </p:cNvCxnSpPr>
            <p:nvPr/>
          </p:nvCxnSpPr>
          <p:spPr>
            <a:xfrm rot="5400000">
              <a:off x="6087975" y="3120370"/>
              <a:ext cx="763915" cy="7677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3" idx="2"/>
            </p:cNvCxnSpPr>
            <p:nvPr/>
          </p:nvCxnSpPr>
          <p:spPr>
            <a:xfrm rot="10800000" flipV="1">
              <a:off x="6364356" y="3522088"/>
              <a:ext cx="914400" cy="342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4" idx="2"/>
              <a:endCxn id="48" idx="3"/>
            </p:cNvCxnSpPr>
            <p:nvPr/>
          </p:nvCxnSpPr>
          <p:spPr>
            <a:xfrm rot="10800000" flipV="1">
              <a:off x="6781800" y="4158588"/>
              <a:ext cx="599660" cy="705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Diamond 106"/>
          <p:cNvSpPr/>
          <p:nvPr/>
        </p:nvSpPr>
        <p:spPr>
          <a:xfrm>
            <a:off x="3571460" y="2862464"/>
            <a:ext cx="2514600" cy="967409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money transaction</a:t>
            </a:r>
            <a:endParaRPr lang="en-US" b="1" dirty="0"/>
          </a:p>
        </p:txBody>
      </p:sp>
      <p:cxnSp>
        <p:nvCxnSpPr>
          <p:cNvPr id="111" name="Straight Connector 110"/>
          <p:cNvCxnSpPr>
            <a:stCxn id="107" idx="1"/>
          </p:cNvCxnSpPr>
          <p:nvPr/>
        </p:nvCxnSpPr>
        <p:spPr>
          <a:xfrm rot="10800000">
            <a:off x="2312504" y="3341205"/>
            <a:ext cx="1258956" cy="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</p:cNvCxnSpPr>
          <p:nvPr/>
        </p:nvCxnSpPr>
        <p:spPr>
          <a:xfrm rot="16200000" flipV="1">
            <a:off x="4458692" y="2492396"/>
            <a:ext cx="729656" cy="10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3226904" y="5055704"/>
            <a:ext cx="3200400" cy="1600200"/>
            <a:chOff x="1524000" y="4114800"/>
            <a:chExt cx="3200400" cy="1600200"/>
          </a:xfrm>
        </p:grpSpPr>
        <p:sp>
          <p:nvSpPr>
            <p:cNvPr id="115" name="Rectangle 114"/>
            <p:cNvSpPr/>
            <p:nvPr/>
          </p:nvSpPr>
          <p:spPr>
            <a:xfrm>
              <a:off x="2286000" y="4114800"/>
              <a:ext cx="16764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Student</a:t>
              </a:r>
              <a:endParaRPr lang="en-US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1524000" y="5029200"/>
              <a:ext cx="1447800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student_id</a:t>
              </a:r>
              <a:endParaRPr lang="en-US" u="sng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52800" y="5029200"/>
              <a:ext cx="13716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 … …</a:t>
              </a:r>
              <a:endParaRPr lang="en-US" dirty="0"/>
            </a:p>
          </p:txBody>
        </p:sp>
        <p:cxnSp>
          <p:nvCxnSpPr>
            <p:cNvPr id="118" name="Straight Connector 117"/>
            <p:cNvCxnSpPr>
              <a:stCxn id="116" idx="0"/>
            </p:cNvCxnSpPr>
            <p:nvPr/>
          </p:nvCxnSpPr>
          <p:spPr>
            <a:xfrm rot="5400000" flipH="1" flipV="1">
              <a:off x="2343150" y="4629150"/>
              <a:ext cx="304800" cy="495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0"/>
            </p:cNvCxnSpPr>
            <p:nvPr/>
          </p:nvCxnSpPr>
          <p:spPr>
            <a:xfrm rot="16200000" flipV="1">
              <a:off x="3619500" y="4610100"/>
              <a:ext cx="3048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/>
          <p:cNvCxnSpPr>
            <a:endCxn id="107" idx="2"/>
          </p:cNvCxnSpPr>
          <p:nvPr/>
        </p:nvCxnSpPr>
        <p:spPr>
          <a:xfrm rot="5400000" flipH="1" flipV="1">
            <a:off x="4215017" y="4441961"/>
            <a:ext cx="1225831" cy="1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122504" y="2445568"/>
            <a:ext cx="19050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transaction_type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6655904" y="3019912"/>
            <a:ext cx="19050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transaction_money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7031612" y="3645828"/>
            <a:ext cx="20574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is_transacted</a:t>
            </a:r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6282116" y="4222444"/>
            <a:ext cx="2057400" cy="5914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transaction_date_time</a:t>
            </a:r>
            <a:endParaRPr lang="en-US" dirty="0"/>
          </a:p>
        </p:txBody>
      </p:sp>
      <p:cxnSp>
        <p:nvCxnSpPr>
          <p:cNvPr id="171" name="Straight Connector 170"/>
          <p:cNvCxnSpPr>
            <a:stCxn id="135" idx="3"/>
          </p:cNvCxnSpPr>
          <p:nvPr/>
        </p:nvCxnSpPr>
        <p:spPr>
          <a:xfrm rot="5400000">
            <a:off x="5915294" y="2727064"/>
            <a:ext cx="312403" cy="659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36" idx="2"/>
          </p:cNvCxnSpPr>
          <p:nvPr/>
        </p:nvCxnSpPr>
        <p:spPr>
          <a:xfrm>
            <a:off x="5895041" y="3274671"/>
            <a:ext cx="760863" cy="1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0800000">
            <a:off x="5867004" y="3428604"/>
            <a:ext cx="1164608" cy="470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8" idx="1"/>
          </p:cNvCxnSpPr>
          <p:nvPr/>
        </p:nvCxnSpPr>
        <p:spPr>
          <a:xfrm rot="16200000" flipV="1">
            <a:off x="5742906" y="3468544"/>
            <a:ext cx="815622" cy="865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3888" y="381000"/>
            <a:ext cx="1676400" cy="2209800"/>
            <a:chOff x="2286000" y="3289852"/>
            <a:chExt cx="1676400" cy="2209800"/>
          </a:xfrm>
        </p:grpSpPr>
        <p:sp>
          <p:nvSpPr>
            <p:cNvPr id="5" name="Rectangle 4"/>
            <p:cNvSpPr/>
            <p:nvPr/>
          </p:nvSpPr>
          <p:spPr>
            <a:xfrm>
              <a:off x="2286000" y="4114800"/>
              <a:ext cx="16764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Department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441712" y="3289852"/>
              <a:ext cx="13716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dept_id</a:t>
              </a:r>
              <a:endParaRPr lang="en-US" u="sng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41712" y="5042452"/>
              <a:ext cx="13716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 … …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6" idx="4"/>
              <a:endCxn id="5" idx="0"/>
            </p:cNvCxnSpPr>
            <p:nvPr/>
          </p:nvCxnSpPr>
          <p:spPr>
            <a:xfrm rot="5400000">
              <a:off x="2941982" y="3929270"/>
              <a:ext cx="367748" cy="3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0"/>
              <a:endCxn id="5" idx="2"/>
            </p:cNvCxnSpPr>
            <p:nvPr/>
          </p:nvCxnSpPr>
          <p:spPr>
            <a:xfrm rot="16200000" flipV="1">
              <a:off x="2966830" y="4881770"/>
              <a:ext cx="318052" cy="3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43332" y="1524000"/>
            <a:ext cx="3505200" cy="2971800"/>
            <a:chOff x="5334000" y="2819400"/>
            <a:chExt cx="3505200" cy="2971800"/>
          </a:xfrm>
        </p:grpSpPr>
        <p:sp>
          <p:nvSpPr>
            <p:cNvPr id="11" name="Rectangle 10"/>
            <p:cNvSpPr/>
            <p:nvPr/>
          </p:nvSpPr>
          <p:spPr>
            <a:xfrm>
              <a:off x="5334000" y="4114800"/>
              <a:ext cx="16764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Scholarships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324600" y="2819400"/>
              <a:ext cx="19050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scholarship_id</a:t>
              </a:r>
              <a:endParaRPr lang="en-US" u="sng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3448880"/>
              <a:ext cx="19812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scholarship_name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24600" y="5257800"/>
              <a:ext cx="16764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required_cgpa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58000" y="4648200"/>
              <a:ext cx="1981200" cy="533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scholarship_amount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12" idx="3"/>
            </p:cNvCxnSpPr>
            <p:nvPr/>
          </p:nvCxnSpPr>
          <p:spPr>
            <a:xfrm rot="5400000">
              <a:off x="6120235" y="3631453"/>
              <a:ext cx="840115" cy="126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4"/>
            </p:cNvCxnSpPr>
            <p:nvPr/>
          </p:nvCxnSpPr>
          <p:spPr>
            <a:xfrm rot="5400000">
              <a:off x="7250602" y="3755340"/>
              <a:ext cx="371058" cy="824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0"/>
            </p:cNvCxnSpPr>
            <p:nvPr/>
          </p:nvCxnSpPr>
          <p:spPr>
            <a:xfrm rot="16200000" flipV="1">
              <a:off x="7361583" y="4161183"/>
              <a:ext cx="122583" cy="851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Diamond 19"/>
          <p:cNvSpPr/>
          <p:nvPr/>
        </p:nvSpPr>
        <p:spPr>
          <a:xfrm>
            <a:off x="3309732" y="864704"/>
            <a:ext cx="2667000" cy="12954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scholarship for department</a:t>
            </a:r>
            <a:endParaRPr lang="en-US" b="1" dirty="0"/>
          </a:p>
        </p:txBody>
      </p:sp>
      <p:cxnSp>
        <p:nvCxnSpPr>
          <p:cNvPr id="41" name="Straight Connector 40"/>
          <p:cNvCxnSpPr>
            <a:endCxn id="20" idx="3"/>
          </p:cNvCxnSpPr>
          <p:nvPr/>
        </p:nvCxnSpPr>
        <p:spPr>
          <a:xfrm rot="16200000" flipV="1">
            <a:off x="5475634" y="2013502"/>
            <a:ext cx="1306996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1"/>
          </p:cNvCxnSpPr>
          <p:nvPr/>
        </p:nvCxnSpPr>
        <p:spPr>
          <a:xfrm rot="10800000">
            <a:off x="2130288" y="1510748"/>
            <a:ext cx="1179444" cy="16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3538332" y="4495800"/>
            <a:ext cx="2362200" cy="11430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obtained by</a:t>
            </a:r>
            <a:endParaRPr lang="en-US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453888" y="3737113"/>
            <a:ext cx="1676400" cy="2358887"/>
            <a:chOff x="2286000" y="3091069"/>
            <a:chExt cx="1676400" cy="2358887"/>
          </a:xfrm>
        </p:grpSpPr>
        <p:sp>
          <p:nvSpPr>
            <p:cNvPr id="62" name="Rectangle 61"/>
            <p:cNvSpPr/>
            <p:nvPr/>
          </p:nvSpPr>
          <p:spPr>
            <a:xfrm>
              <a:off x="2286000" y="4114800"/>
              <a:ext cx="16764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Student</a:t>
              </a:r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395330" y="3091069"/>
              <a:ext cx="1447800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student_id</a:t>
              </a:r>
              <a:endParaRPr lang="en-US" u="sng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441712" y="4992756"/>
              <a:ext cx="13716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 … …</a:t>
              </a:r>
              <a:endParaRPr lang="en-US" dirty="0"/>
            </a:p>
          </p:txBody>
        </p:sp>
        <p:cxnSp>
          <p:nvCxnSpPr>
            <p:cNvPr id="65" name="Straight Connector 64"/>
            <p:cNvCxnSpPr>
              <a:stCxn id="63" idx="4"/>
              <a:endCxn id="62" idx="0"/>
            </p:cNvCxnSpPr>
            <p:nvPr/>
          </p:nvCxnSpPr>
          <p:spPr>
            <a:xfrm rot="16200000" flipH="1">
              <a:off x="2952750" y="3943349"/>
              <a:ext cx="337931" cy="4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0"/>
              <a:endCxn id="62" idx="2"/>
            </p:cNvCxnSpPr>
            <p:nvPr/>
          </p:nvCxnSpPr>
          <p:spPr>
            <a:xfrm rot="16200000" flipV="1">
              <a:off x="2991678" y="4856922"/>
              <a:ext cx="268356" cy="3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stCxn id="51" idx="1"/>
          </p:cNvCxnSpPr>
          <p:nvPr/>
        </p:nvCxnSpPr>
        <p:spPr>
          <a:xfrm rot="10800000">
            <a:off x="2130288" y="5065644"/>
            <a:ext cx="1408044" cy="1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51" idx="3"/>
          </p:cNvCxnSpPr>
          <p:nvPr/>
        </p:nvCxnSpPr>
        <p:spPr>
          <a:xfrm rot="5400000">
            <a:off x="5271882" y="4057650"/>
            <a:ext cx="16383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V="1">
            <a:off x="6327127" y="3688206"/>
            <a:ext cx="611515" cy="93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349488" y="5943600"/>
            <a:ext cx="13716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123" name="Straight Connector 122"/>
          <p:cNvCxnSpPr>
            <a:stCxn id="121" idx="0"/>
          </p:cNvCxnSpPr>
          <p:nvPr/>
        </p:nvCxnSpPr>
        <p:spPr>
          <a:xfrm rot="5400000" flipH="1" flipV="1">
            <a:off x="3997188" y="5524500"/>
            <a:ext cx="4572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949688" y="5930348"/>
            <a:ext cx="2057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is_transacted</a:t>
            </a:r>
            <a:endParaRPr lang="en-US" dirty="0"/>
          </a:p>
        </p:txBody>
      </p:sp>
      <p:cxnSp>
        <p:nvCxnSpPr>
          <p:cNvPr id="157" name="Straight Connector 156"/>
          <p:cNvCxnSpPr>
            <a:stCxn id="156" idx="0"/>
          </p:cNvCxnSpPr>
          <p:nvPr/>
        </p:nvCxnSpPr>
        <p:spPr>
          <a:xfrm rot="16200000" flipV="1">
            <a:off x="5356364" y="5308324"/>
            <a:ext cx="596348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110</Words>
  <Application>Microsoft Office PowerPoint</Application>
  <PresentationFormat>On-screen Show (4:3)</PresentationFormat>
  <Paragraphs>87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Online Exam System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Rhythm</dc:creator>
  <cp:lastModifiedBy>Rhythm</cp:lastModifiedBy>
  <cp:revision>158</cp:revision>
  <dcterms:created xsi:type="dcterms:W3CDTF">2011-11-27T14:35:59Z</dcterms:created>
  <dcterms:modified xsi:type="dcterms:W3CDTF">2011-12-10T23:57:18Z</dcterms:modified>
</cp:coreProperties>
</file>