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75" r:id="rId3"/>
    <p:sldId id="260" r:id="rId4"/>
    <p:sldId id="280" r:id="rId5"/>
    <p:sldId id="271" r:id="rId6"/>
    <p:sldId id="279" r:id="rId7"/>
    <p:sldId id="265" r:id="rId8"/>
    <p:sldId id="273" r:id="rId9"/>
    <p:sldId id="274" r:id="rId10"/>
    <p:sldId id="272" r:id="rId11"/>
    <p:sldId id="259" r:id="rId12"/>
    <p:sldId id="264" r:id="rId13"/>
    <p:sldId id="276" r:id="rId14"/>
    <p:sldId id="261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6614-75C0-439B-9591-A9AE3F52A2A4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73AA8-DB15-44D6-BBD6-02AB420B41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6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73AA8-DB15-44D6-BBD6-02AB420B41E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0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Module1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User &amp; Registration subsystem</a:t>
            </a:r>
            <a:br>
              <a:rPr lang="en-US" sz="4800" dirty="0" smtClean="0"/>
            </a:br>
            <a:r>
              <a:rPr lang="en-US" sz="3200" dirty="0" smtClean="0"/>
              <a:t>0805051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Content subsystem</a:t>
            </a:r>
            <a:br>
              <a:rPr lang="en-US" sz="48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1375" y="1066800"/>
          <a:ext cx="1840230" cy="2511227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Ebooks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483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ebook_id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ebook_name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ebook_author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belongs_to_course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ebook_location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ebook_</a:t>
                      </a: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size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uploading</a:t>
                      </a:r>
                      <a:r>
                        <a:rPr lang="en-US" sz="1400" b="1" baseline="0" dirty="0" smtClean="0">
                          <a:latin typeface="Calibri"/>
                          <a:ea typeface="Times New Roman"/>
                          <a:cs typeface="Times New Roman"/>
                        </a:rPr>
                        <a:t>_date_t</a:t>
                      </a: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ime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uploaded_by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is_published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7000" y="1073145"/>
          <a:ext cx="1840230" cy="1780488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Notice_board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17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notice_id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noticed_by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data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date_time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is_sticky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is_published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77000" y="3729835"/>
          <a:ext cx="1840230" cy="1551715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Messages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288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message_id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sender_id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receiver_id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sending_date_time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is_checked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14450" y="3710050"/>
          <a:ext cx="1840230" cy="1757150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Course_contents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4942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content_id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belongs_to_course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content_location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content_size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uploading_date_time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uploaded by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50" y="1299975"/>
            <a:ext cx="152400" cy="295275"/>
          </a:xfrm>
          <a:prstGeom prst="rect">
            <a:avLst/>
          </a:prstGeom>
        </p:spPr>
      </p:pic>
      <p:pic>
        <p:nvPicPr>
          <p:cNvPr id="10" name="Picture 9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75" y="1313620"/>
            <a:ext cx="152400" cy="295275"/>
          </a:xfrm>
          <a:prstGeom prst="rect">
            <a:avLst/>
          </a:prstGeom>
        </p:spPr>
      </p:pic>
      <p:pic>
        <p:nvPicPr>
          <p:cNvPr id="11" name="Picture 10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75" y="3926775"/>
            <a:ext cx="152400" cy="295275"/>
          </a:xfrm>
          <a:prstGeom prst="rect">
            <a:avLst/>
          </a:prstGeom>
        </p:spPr>
      </p:pic>
      <p:pic>
        <p:nvPicPr>
          <p:cNvPr id="12" name="Picture 11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25" y="3958435"/>
            <a:ext cx="152400" cy="2952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69650" y="3117894"/>
          <a:ext cx="1840230" cy="82335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Student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student_id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50" y="3346494"/>
            <a:ext cx="152400" cy="29527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569650" y="4405869"/>
          <a:ext cx="1840230" cy="82335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Teacher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teacher_id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15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50" y="4634469"/>
            <a:ext cx="152400" cy="295275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rot="10800000" flipV="1">
            <a:off x="3048000" y="4788456"/>
            <a:ext cx="521650" cy="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4962084" y="2599089"/>
            <a:ext cx="1811429" cy="7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67400" y="1688275"/>
            <a:ext cx="609600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10200" y="3503469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6674232" y="3689764"/>
            <a:ext cx="4037804" cy="1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8317675" y="1676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2657475" y="315811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H="1">
            <a:off x="1956089" y="4242090"/>
            <a:ext cx="2175093" cy="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>
            <a:off x="2655125" y="5332037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3581400" y="1796019"/>
          <a:ext cx="1840230" cy="82335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Courses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course_id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 rot="10800000">
            <a:off x="2667000" y="2209800"/>
            <a:ext cx="914400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2134394" y="3276600"/>
            <a:ext cx="2132806" cy="79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667000" y="4351203"/>
            <a:ext cx="533400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>
            <a:off x="3276600" y="3505200"/>
            <a:ext cx="3048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0800000">
            <a:off x="2667000" y="3086100"/>
            <a:ext cx="609600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3067844" y="3295650"/>
            <a:ext cx="418306" cy="7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5296694" y="4064825"/>
            <a:ext cx="1142206" cy="7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5867400" y="4375060"/>
            <a:ext cx="609600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867400" y="4632360"/>
            <a:ext cx="609600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410200" y="4800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5410200" y="52578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867400" y="5715000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>
            <a:off x="8305800" y="4368135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0800000">
            <a:off x="8305800" y="4620485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33650"/>
            <a:ext cx="152400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0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Module3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Exam &amp; Result subsystem</a:t>
            </a:r>
            <a:br>
              <a:rPr lang="en-US" sz="4800" dirty="0" smtClean="0"/>
            </a:br>
            <a:r>
              <a:rPr lang="en-US" sz="3200" dirty="0" smtClean="0"/>
              <a:t>0805057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Exam subsystem</a:t>
            </a:r>
            <a:br>
              <a:rPr lang="en-US" sz="48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9170" y="1066800"/>
          <a:ext cx="1840230" cy="369798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54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Questions_bank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245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question_id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belongs_to_course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question_data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option1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option2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option3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option4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option5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right_answer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image_location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short_note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created_by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created_date_time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is_seen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13170" y="1066800"/>
          <a:ext cx="1840230" cy="3733800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Exams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470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exam_id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exam_name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exam_type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belongs _to_course</a:t>
                      </a:r>
                      <a:endParaRPr lang="en-US" sz="11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exam_session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date_time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duration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question_hardness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total_marks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total_questions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is_penalty_enable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penalty_percentage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taken_by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teachers_review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20" y="1311850"/>
            <a:ext cx="152400" cy="295275"/>
          </a:xfrm>
          <a:prstGeom prst="rect">
            <a:avLst/>
          </a:prstGeom>
        </p:spPr>
      </p:pic>
      <p:pic>
        <p:nvPicPr>
          <p:cNvPr id="11" name="Picture 10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95" y="1281175"/>
            <a:ext cx="152400" cy="29527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646170" y="2146469"/>
          <a:ext cx="1840230" cy="82335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Courses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course_id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645725" y="3229100"/>
          <a:ext cx="1840230" cy="82335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Teacher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teacher_id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645725" y="1066800"/>
          <a:ext cx="1840230" cy="811534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52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Exam_sheet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486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question_id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exam_id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2807525" y="1447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5486401" y="1447800"/>
            <a:ext cx="826325" cy="253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5474525" y="2197925"/>
            <a:ext cx="8382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64725" y="2531425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2845625" y="2107375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2819400" y="168827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5486400" y="3601192"/>
            <a:ext cx="831273" cy="7956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 flipV="1">
            <a:off x="2802579" y="3613068"/>
            <a:ext cx="843146" cy="3206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75" y="2374075"/>
            <a:ext cx="152400" cy="295275"/>
          </a:xfrm>
          <a:prstGeom prst="rect">
            <a:avLst/>
          </a:prstGeom>
        </p:spPr>
      </p:pic>
      <p:pic>
        <p:nvPicPr>
          <p:cNvPr id="49" name="Picture 48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125" y="3469575"/>
            <a:ext cx="152400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Result subsystem</a:t>
            </a:r>
            <a:br>
              <a:rPr lang="en-US" sz="48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665025"/>
          <a:ext cx="1981200" cy="153375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Trial_exams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2708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examinee_name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examinee_email_id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course_id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obtained_marks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participating_date_time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685800"/>
          <a:ext cx="1981200" cy="153395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52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Scheduled_exams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2710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student_id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exam_id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suffling_pattern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obtained_marks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participating_date_time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0" y="990600"/>
          <a:ext cx="1840230" cy="82335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Student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student_id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025" y="1231075"/>
            <a:ext cx="152400" cy="2952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10000" y="2279578"/>
          <a:ext cx="1840230" cy="82335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Exams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exam_id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75" y="2520053"/>
            <a:ext cx="152400" cy="29527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200" y="2678875"/>
          <a:ext cx="1981200" cy="1520985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52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Course_exams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258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student_id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course_id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suffling_pattern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obtained_marks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participating_date_time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Elbow Connector 18"/>
          <p:cNvCxnSpPr/>
          <p:nvPr/>
        </p:nvCxnSpPr>
        <p:spPr>
          <a:xfrm rot="10800000">
            <a:off x="2814452" y="1021278"/>
            <a:ext cx="995548" cy="3503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484658" y="22098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2819400" y="3037368"/>
            <a:ext cx="497006" cy="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819836" y="3568998"/>
          <a:ext cx="1840230" cy="82335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Courses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course_id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38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41" y="3796604"/>
            <a:ext cx="152400" cy="29527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rot="10800000">
            <a:off x="3124200" y="2667000"/>
            <a:ext cx="6858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2438400" y="1981200"/>
            <a:ext cx="13716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2819400" y="1295400"/>
            <a:ext cx="304800" cy="15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3352800" y="3962400"/>
            <a:ext cx="457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235498" y="4457700"/>
            <a:ext cx="2209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2819400" y="33528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>
            <a:off x="2808767" y="55626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324600" y="685800"/>
          <a:ext cx="1981200" cy="25146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52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Course_result_policy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51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course_id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session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ct1_percentage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ct2_percentage</a:t>
                      </a:r>
                      <a:endParaRPr lang="en-US" sz="1400" b="1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ct3_percentage</a:t>
                      </a:r>
                      <a:endParaRPr lang="en-US" sz="1400" b="1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ct4_percentage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ct5_percentage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final1_percentage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final2_percentage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5660066" y="3962400"/>
            <a:ext cx="304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4506433" y="2514600"/>
            <a:ext cx="2895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54233" y="1066800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6324600" y="3434326"/>
          <a:ext cx="1981200" cy="1296487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52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Course_result_sheet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033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course_id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student_id</a:t>
                      </a:r>
                      <a:endParaRPr lang="en-US" sz="1400" b="1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session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obtained_grade_point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7" name="Straight Arrow Connector 66"/>
          <p:cNvCxnSpPr/>
          <p:nvPr/>
        </p:nvCxnSpPr>
        <p:spPr>
          <a:xfrm>
            <a:off x="5954233" y="3827728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305800" y="4056328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4000519" y="3162282"/>
            <a:ext cx="3580606" cy="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>
            <a:off x="5638800" y="1371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8230394" y="4513528"/>
            <a:ext cx="913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791200" y="496914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324600" y="5029200"/>
          <a:ext cx="1981200" cy="100055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52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Final_result_sheet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7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student_id</a:t>
                      </a:r>
                      <a:endParaRPr lang="en-US" sz="1400" b="1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session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cgpa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Freeform 39"/>
          <p:cNvSpPr/>
          <p:nvPr/>
        </p:nvSpPr>
        <p:spPr>
          <a:xfrm>
            <a:off x="5794744" y="4965405"/>
            <a:ext cx="531628" cy="435935"/>
          </a:xfrm>
          <a:custGeom>
            <a:avLst/>
            <a:gdLst>
              <a:gd name="connsiteX0" fmla="*/ 0 w 531628"/>
              <a:gd name="connsiteY0" fmla="*/ 0 h 435935"/>
              <a:gd name="connsiteX1" fmla="*/ 0 w 531628"/>
              <a:gd name="connsiteY1" fmla="*/ 435935 h 435935"/>
              <a:gd name="connsiteX2" fmla="*/ 531628 w 531628"/>
              <a:gd name="connsiteY2" fmla="*/ 435935 h 43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628" h="435935">
                <a:moveTo>
                  <a:pt x="0" y="0"/>
                </a:moveTo>
                <a:lnTo>
                  <a:pt x="0" y="435935"/>
                </a:lnTo>
                <a:lnTo>
                  <a:pt x="531628" y="435935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</a:t>
            </a:r>
            <a:r>
              <a:rPr lang="en-US" sz="4800" dirty="0" smtClean="0"/>
              <a:t>ser subsystem</a:t>
            </a:r>
            <a:br>
              <a:rPr lang="en-US" sz="48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8348" y="303366"/>
          <a:ext cx="1840230" cy="2058834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Admin</a:t>
                      </a:r>
                      <a:endParaRPr lang="en-US" sz="11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59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admin_id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address</a:t>
                      </a: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email</a:t>
                      </a: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mobile_no</a:t>
                      </a: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profile_picture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registered_on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11" descr="primary-k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95" y="520091"/>
            <a:ext cx="152400" cy="295275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401245" y="294503"/>
          <a:ext cx="1840230" cy="4506097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Student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43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student_id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department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roll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level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term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session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sex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dob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address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email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mobile_no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profile_picture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id_card_scanned</a:t>
                      </a: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is_registered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registered_on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is_validity_expired</a:t>
                      </a:r>
                      <a:endParaRPr lang="en-US" sz="1400" b="1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9" name="Picture 28" descr="primary-k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00" y="514600"/>
            <a:ext cx="152400" cy="295275"/>
          </a:xfrm>
          <a:prstGeom prst="rect">
            <a:avLst/>
          </a:prstGeom>
        </p:spPr>
      </p:pic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617470" y="286000"/>
          <a:ext cx="1840230" cy="3052623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Teacher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7897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teacher_id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department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designation</a:t>
                      </a: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address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email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Times New Roman"/>
                        </a:rPr>
                        <a:t>mobile_no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profile_picture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id_card_scanned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is_registered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registered_on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3" name="Picture 52" descr="primary-k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870" y="514600"/>
            <a:ext cx="152400" cy="295275"/>
          </a:xfrm>
          <a:prstGeom prst="rect">
            <a:avLst/>
          </a:prstGeom>
        </p:spPr>
      </p:pic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3633850" y="3609118"/>
          <a:ext cx="1840230" cy="767950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1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Department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050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dept_id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… … 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9" name="Picture 88" descr="primary-k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650" y="3843668"/>
            <a:ext cx="152400" cy="295275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5486400" y="4013868"/>
            <a:ext cx="685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4741746" y="2586084"/>
            <a:ext cx="2861705" cy="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172200" y="1153633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>
            <a:off x="5438900" y="1153859"/>
            <a:ext cx="733301" cy="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870099" y="2667000"/>
          <a:ext cx="1840230" cy="1305514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Login</a:t>
                      </a:r>
                      <a:endParaRPr lang="en-US" sz="11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042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user_id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user_name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is_logged_in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" name="Picture 60" descr="primary-k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34" y="2895600"/>
            <a:ext cx="152400" cy="295275"/>
          </a:xfrm>
          <a:prstGeom prst="rect">
            <a:avLst/>
          </a:prstGeom>
        </p:spPr>
      </p:pic>
      <p:sp>
        <p:nvSpPr>
          <p:cNvPr id="68" name="Freeform 67"/>
          <p:cNvSpPr/>
          <p:nvPr/>
        </p:nvSpPr>
        <p:spPr>
          <a:xfrm>
            <a:off x="308344" y="669851"/>
            <a:ext cx="563526" cy="2371061"/>
          </a:xfrm>
          <a:custGeom>
            <a:avLst/>
            <a:gdLst>
              <a:gd name="connsiteX0" fmla="*/ 563526 w 563526"/>
              <a:gd name="connsiteY0" fmla="*/ 0 h 2371061"/>
              <a:gd name="connsiteX1" fmla="*/ 0 w 563526"/>
              <a:gd name="connsiteY1" fmla="*/ 0 h 2371061"/>
              <a:gd name="connsiteX2" fmla="*/ 0 w 563526"/>
              <a:gd name="connsiteY2" fmla="*/ 2371061 h 2371061"/>
              <a:gd name="connsiteX3" fmla="*/ 563526 w 563526"/>
              <a:gd name="connsiteY3" fmla="*/ 2371061 h 237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26" h="2371061">
                <a:moveTo>
                  <a:pt x="563526" y="0"/>
                </a:moveTo>
                <a:lnTo>
                  <a:pt x="0" y="0"/>
                </a:lnTo>
                <a:lnTo>
                  <a:pt x="0" y="2371061"/>
                </a:lnTo>
                <a:lnTo>
                  <a:pt x="563526" y="2371061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2721935" y="659219"/>
            <a:ext cx="893135" cy="2360428"/>
          </a:xfrm>
          <a:custGeom>
            <a:avLst/>
            <a:gdLst>
              <a:gd name="connsiteX0" fmla="*/ 893135 w 893135"/>
              <a:gd name="connsiteY0" fmla="*/ 0 h 2360428"/>
              <a:gd name="connsiteX1" fmla="*/ 520995 w 893135"/>
              <a:gd name="connsiteY1" fmla="*/ 0 h 2360428"/>
              <a:gd name="connsiteX2" fmla="*/ 520995 w 893135"/>
              <a:gd name="connsiteY2" fmla="*/ 2360428 h 2360428"/>
              <a:gd name="connsiteX3" fmla="*/ 0 w 893135"/>
              <a:gd name="connsiteY3" fmla="*/ 2360428 h 236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135" h="2360428">
                <a:moveTo>
                  <a:pt x="893135" y="0"/>
                </a:moveTo>
                <a:lnTo>
                  <a:pt x="520995" y="0"/>
                </a:lnTo>
                <a:lnTo>
                  <a:pt x="520995" y="2360428"/>
                </a:lnTo>
                <a:lnTo>
                  <a:pt x="0" y="2360428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 69"/>
          <p:cNvSpPr/>
          <p:nvPr/>
        </p:nvSpPr>
        <p:spPr>
          <a:xfrm>
            <a:off x="2732567" y="659219"/>
            <a:ext cx="5901070" cy="4550734"/>
          </a:xfrm>
          <a:custGeom>
            <a:avLst/>
            <a:gdLst>
              <a:gd name="connsiteX0" fmla="*/ 5518298 w 5901070"/>
              <a:gd name="connsiteY0" fmla="*/ 0 h 4550734"/>
              <a:gd name="connsiteX1" fmla="*/ 5901070 w 5901070"/>
              <a:gd name="connsiteY1" fmla="*/ 0 h 4550734"/>
              <a:gd name="connsiteX2" fmla="*/ 5901070 w 5901070"/>
              <a:gd name="connsiteY2" fmla="*/ 4550734 h 4550734"/>
              <a:gd name="connsiteX3" fmla="*/ 531628 w 5901070"/>
              <a:gd name="connsiteY3" fmla="*/ 4550734 h 4550734"/>
              <a:gd name="connsiteX4" fmla="*/ 531628 w 5901070"/>
              <a:gd name="connsiteY4" fmla="*/ 2456121 h 4550734"/>
              <a:gd name="connsiteX5" fmla="*/ 0 w 5901070"/>
              <a:gd name="connsiteY5" fmla="*/ 2456121 h 45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1070" h="4550734">
                <a:moveTo>
                  <a:pt x="5518298" y="0"/>
                </a:moveTo>
                <a:lnTo>
                  <a:pt x="5901070" y="0"/>
                </a:lnTo>
                <a:lnTo>
                  <a:pt x="5901070" y="4550734"/>
                </a:lnTo>
                <a:lnTo>
                  <a:pt x="531628" y="4550734"/>
                </a:lnTo>
                <a:lnTo>
                  <a:pt x="531628" y="2456121"/>
                </a:lnTo>
                <a:lnTo>
                  <a:pt x="0" y="2456121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066800"/>
            <a:ext cx="64452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64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Financial subsystem</a:t>
            </a:r>
            <a:br>
              <a:rPr lang="en-US" sz="48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71532" y="609600"/>
          <a:ext cx="1840230" cy="79862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83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Student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4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student_id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400" b="1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936" y="859466"/>
            <a:ext cx="152400" cy="2952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493770" y="1949301"/>
          <a:ext cx="1840230" cy="1768030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Package_offer</a:t>
                      </a:r>
                      <a:endParaRPr lang="en-US" sz="11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051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package_id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package_name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registration_fee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valid_for_days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smtClean="0">
                          <a:latin typeface="+mn-lt"/>
                          <a:ea typeface="Times New Roman"/>
                          <a:cs typeface="Times New Roman"/>
                        </a:rPr>
                        <a:t>vat</a:t>
                      </a:r>
                      <a:endParaRPr lang="en-US" sz="1400" b="1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total_fee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35" y="2188534"/>
            <a:ext cx="152400" cy="295275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38200" y="1931164"/>
          <a:ext cx="1840230" cy="225983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Money_transactions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969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transaction_id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credit_card_serial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student_id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transaction_type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transacted_money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is_transacted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package_id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transaction_date_time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Picture 24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41" y="2162067"/>
            <a:ext cx="152400" cy="295275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38200" y="609600"/>
          <a:ext cx="1840230" cy="105096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Credit_card_info</a:t>
                      </a:r>
                      <a:endParaRPr lang="en-US" sz="11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7880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credit_card_serial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credit_card_pin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total_money_on_card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Picture 26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50" y="823975"/>
            <a:ext cx="152400" cy="295275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rot="16200000" flipV="1">
            <a:off x="-416321" y="1790233"/>
            <a:ext cx="1587798" cy="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4075" y="99603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9677" y="2585599"/>
            <a:ext cx="4547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2679405" y="2317898"/>
            <a:ext cx="808074" cy="1492102"/>
          </a:xfrm>
          <a:custGeom>
            <a:avLst/>
            <a:gdLst>
              <a:gd name="connsiteX0" fmla="*/ 808074 w 808074"/>
              <a:gd name="connsiteY0" fmla="*/ 0 h 1286539"/>
              <a:gd name="connsiteX1" fmla="*/ 531628 w 808074"/>
              <a:gd name="connsiteY1" fmla="*/ 0 h 1286539"/>
              <a:gd name="connsiteX2" fmla="*/ 531628 w 808074"/>
              <a:gd name="connsiteY2" fmla="*/ 1286539 h 1286539"/>
              <a:gd name="connsiteX3" fmla="*/ 0 w 808074"/>
              <a:gd name="connsiteY3" fmla="*/ 1286539 h 128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074" h="1286539">
                <a:moveTo>
                  <a:pt x="808074" y="0"/>
                </a:moveTo>
                <a:lnTo>
                  <a:pt x="531628" y="0"/>
                </a:lnTo>
                <a:lnTo>
                  <a:pt x="531628" y="1286539"/>
                </a:lnTo>
                <a:lnTo>
                  <a:pt x="0" y="1286539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2679405" y="988828"/>
            <a:ext cx="786809" cy="1839432"/>
          </a:xfrm>
          <a:custGeom>
            <a:avLst/>
            <a:gdLst>
              <a:gd name="connsiteX0" fmla="*/ 786809 w 786809"/>
              <a:gd name="connsiteY0" fmla="*/ 0 h 1839432"/>
              <a:gd name="connsiteX1" fmla="*/ 382772 w 786809"/>
              <a:gd name="connsiteY1" fmla="*/ 0 h 1839432"/>
              <a:gd name="connsiteX2" fmla="*/ 382772 w 786809"/>
              <a:gd name="connsiteY2" fmla="*/ 1839432 h 1839432"/>
              <a:gd name="connsiteX3" fmla="*/ 0 w 786809"/>
              <a:gd name="connsiteY3" fmla="*/ 1839432 h 183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809" h="1839432">
                <a:moveTo>
                  <a:pt x="786809" y="0"/>
                </a:moveTo>
                <a:lnTo>
                  <a:pt x="382772" y="0"/>
                </a:lnTo>
                <a:lnTo>
                  <a:pt x="382772" y="1839432"/>
                </a:lnTo>
                <a:lnTo>
                  <a:pt x="0" y="1839432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150934" y="609600"/>
          <a:ext cx="1840230" cy="1310830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Scholarship</a:t>
                      </a:r>
                      <a:endParaRPr lang="en-US" sz="11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047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scholarship_id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scholarship_name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required_cgpa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scholarship_amount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36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32" y="815826"/>
            <a:ext cx="152400" cy="295275"/>
          </a:xfrm>
          <a:prstGeom prst="rect">
            <a:avLst/>
          </a:prstGeom>
        </p:spPr>
      </p:pic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159798" y="2209800"/>
          <a:ext cx="1840230" cy="840767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1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Scholarship_for_dept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77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scholarship_id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dept_id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38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572" y="2449033"/>
            <a:ext cx="152400" cy="295275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172200" y="3352800"/>
          <a:ext cx="1840230" cy="79862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83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Department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4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dept_id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400" b="1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" name="Picture 40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604" y="3602666"/>
            <a:ext cx="152400" cy="295275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7985051" y="967563"/>
            <a:ext cx="457200" cy="1584251"/>
          </a:xfrm>
          <a:custGeom>
            <a:avLst/>
            <a:gdLst>
              <a:gd name="connsiteX0" fmla="*/ 0 w 457200"/>
              <a:gd name="connsiteY0" fmla="*/ 0 h 1584251"/>
              <a:gd name="connsiteX1" fmla="*/ 457200 w 457200"/>
              <a:gd name="connsiteY1" fmla="*/ 0 h 1584251"/>
              <a:gd name="connsiteX2" fmla="*/ 457200 w 457200"/>
              <a:gd name="connsiteY2" fmla="*/ 1584251 h 1584251"/>
              <a:gd name="connsiteX3" fmla="*/ 21265 w 457200"/>
              <a:gd name="connsiteY3" fmla="*/ 1584251 h 158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584251">
                <a:moveTo>
                  <a:pt x="0" y="0"/>
                </a:moveTo>
                <a:lnTo>
                  <a:pt x="457200" y="0"/>
                </a:lnTo>
                <a:lnTo>
                  <a:pt x="457200" y="1584251"/>
                </a:lnTo>
                <a:lnTo>
                  <a:pt x="21265" y="1584251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8006316" y="2796363"/>
            <a:ext cx="435935" cy="956930"/>
          </a:xfrm>
          <a:custGeom>
            <a:avLst/>
            <a:gdLst>
              <a:gd name="connsiteX0" fmla="*/ 0 w 435935"/>
              <a:gd name="connsiteY0" fmla="*/ 956930 h 956930"/>
              <a:gd name="connsiteX1" fmla="*/ 435935 w 435935"/>
              <a:gd name="connsiteY1" fmla="*/ 956930 h 956930"/>
              <a:gd name="connsiteX2" fmla="*/ 435935 w 435935"/>
              <a:gd name="connsiteY2" fmla="*/ 0 h 956930"/>
              <a:gd name="connsiteX3" fmla="*/ 0 w 435935"/>
              <a:gd name="connsiteY3" fmla="*/ 0 h 9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35" h="956930">
                <a:moveTo>
                  <a:pt x="0" y="956930"/>
                </a:moveTo>
                <a:lnTo>
                  <a:pt x="435935" y="956930"/>
                </a:lnTo>
                <a:lnTo>
                  <a:pt x="435935" y="0"/>
                </a:lnTo>
                <a:lnTo>
                  <a:pt x="0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505200" y="4114800"/>
          <a:ext cx="1981200" cy="124434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1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Obtained_scholarships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9717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student_id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session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scholarship_id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is_transacted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Freeform 47"/>
          <p:cNvSpPr/>
          <p:nvPr/>
        </p:nvSpPr>
        <p:spPr>
          <a:xfrm>
            <a:off x="5486400" y="978195"/>
            <a:ext cx="659219" cy="4008475"/>
          </a:xfrm>
          <a:custGeom>
            <a:avLst/>
            <a:gdLst>
              <a:gd name="connsiteX0" fmla="*/ 659219 w 659219"/>
              <a:gd name="connsiteY0" fmla="*/ 0 h 4008475"/>
              <a:gd name="connsiteX1" fmla="*/ 404037 w 659219"/>
              <a:gd name="connsiteY1" fmla="*/ 0 h 4008475"/>
              <a:gd name="connsiteX2" fmla="*/ 404037 w 659219"/>
              <a:gd name="connsiteY2" fmla="*/ 4008475 h 4008475"/>
              <a:gd name="connsiteX3" fmla="*/ 0 w 659219"/>
              <a:gd name="connsiteY3" fmla="*/ 4008475 h 400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219" h="4008475">
                <a:moveTo>
                  <a:pt x="659219" y="0"/>
                </a:moveTo>
                <a:lnTo>
                  <a:pt x="404037" y="0"/>
                </a:lnTo>
                <a:lnTo>
                  <a:pt x="404037" y="4008475"/>
                </a:lnTo>
                <a:lnTo>
                  <a:pt x="0" y="4008475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5305647" y="967563"/>
            <a:ext cx="318976" cy="3519377"/>
          </a:xfrm>
          <a:custGeom>
            <a:avLst/>
            <a:gdLst>
              <a:gd name="connsiteX0" fmla="*/ 0 w 318976"/>
              <a:gd name="connsiteY0" fmla="*/ 0 h 3519377"/>
              <a:gd name="connsiteX1" fmla="*/ 308344 w 318976"/>
              <a:gd name="connsiteY1" fmla="*/ 0 h 3519377"/>
              <a:gd name="connsiteX2" fmla="*/ 318976 w 318976"/>
              <a:gd name="connsiteY2" fmla="*/ 3519377 h 3519377"/>
              <a:gd name="connsiteX3" fmla="*/ 180753 w 318976"/>
              <a:gd name="connsiteY3" fmla="*/ 3519377 h 35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976" h="3519377">
                <a:moveTo>
                  <a:pt x="0" y="0"/>
                </a:moveTo>
                <a:lnTo>
                  <a:pt x="308344" y="0"/>
                </a:lnTo>
                <a:lnTo>
                  <a:pt x="318976" y="3519377"/>
                </a:lnTo>
                <a:lnTo>
                  <a:pt x="180753" y="351937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0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Module2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sz="4800" dirty="0" smtClean="0"/>
              <a:t>&amp; Content subsystem</a:t>
            </a:r>
            <a:br>
              <a:rPr lang="en-US" sz="4800" dirty="0" smtClean="0"/>
            </a:br>
            <a:r>
              <a:rPr lang="en-US" sz="3200" dirty="0" smtClean="0"/>
              <a:t>0805056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Course subsystem</a:t>
            </a:r>
            <a:br>
              <a:rPr lang="en-US" sz="48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00800" y="1066800"/>
          <a:ext cx="1840230" cy="2716530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1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Courses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02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course_id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course_no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course_title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course _type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course_description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prerequisite_course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belongs_to_dept</a:t>
                      </a:r>
                      <a:endParaRPr lang="en-US" sz="1400" b="1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level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term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credit_hour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1066800"/>
          <a:ext cx="1840230" cy="1027814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Ongoing_courses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7604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student_id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course_id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session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281175"/>
            <a:ext cx="152400" cy="29527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066800"/>
          <a:ext cx="1840230" cy="82335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Student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student_id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743200" y="1447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5486400" y="1752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5943600" y="1447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5791200" y="1600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02525" y="3200400"/>
          <a:ext cx="1840230" cy="82335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Teacher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55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teacher_id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… … …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9" name="Picture 28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95400"/>
            <a:ext cx="152400" cy="295275"/>
          </a:xfrm>
          <a:prstGeom prst="rect">
            <a:avLst/>
          </a:prstGeom>
        </p:spPr>
      </p:pic>
      <p:pic>
        <p:nvPicPr>
          <p:cNvPr id="30" name="Picture 29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38525"/>
            <a:ext cx="152400" cy="295275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657600" y="3200400"/>
          <a:ext cx="1840230" cy="1031358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67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Course_teacher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763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course_id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teacher_id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session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Elbow Connector 32"/>
          <p:cNvCxnSpPr/>
          <p:nvPr/>
        </p:nvCxnSpPr>
        <p:spPr>
          <a:xfrm>
            <a:off x="2743200" y="3581400"/>
            <a:ext cx="914400" cy="2840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6096000" y="1524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067300" y="25527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5486400" y="3581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388925" y="3975263"/>
          <a:ext cx="1840230" cy="1244346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1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Department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7564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dept_id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dept_name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minimum_credit_hour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belongs_to_institution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8229600" y="4401678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V="1">
            <a:off x="8024751" y="3665029"/>
            <a:ext cx="1477489" cy="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8229600" y="2926433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25" y="4203863"/>
            <a:ext cx="152400" cy="295275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646967" y="5034078"/>
          <a:ext cx="1840230" cy="1290522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283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Institution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006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institution_id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institution_name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logo_location</a:t>
                      </a:r>
                      <a:endParaRPr lang="en-US" sz="1400" b="1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" name="Picture 23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267325"/>
            <a:ext cx="152400" cy="29527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5486400" y="5410200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8610600" y="5257801"/>
            <a:ext cx="3048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8229600" y="51038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40233" y="146020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8077200" y="2068033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8229600" y="2667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902970" y="5029200"/>
          <a:ext cx="1840230" cy="998982"/>
        </p:xfrm>
        <a:graphic>
          <a:graphicData uri="http://schemas.openxmlformats.org/drawingml/2006/table">
            <a:tbl>
              <a:tblPr/>
              <a:tblGrid>
                <a:gridCol w="18402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Requested_courses</a:t>
                      </a:r>
                      <a:endParaRPr lang="en-US" sz="11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14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student_id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course_id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  <a:cs typeface="Times New Roman"/>
                        </a:rPr>
                        <a:t>session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0" name="Picture 49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0" y="5268433"/>
            <a:ext cx="152400" cy="295275"/>
          </a:xfrm>
          <a:prstGeom prst="rect">
            <a:avLst/>
          </a:prstGeom>
        </p:spPr>
      </p:pic>
      <p:sp>
        <p:nvSpPr>
          <p:cNvPr id="51" name="Freeform 50"/>
          <p:cNvSpPr/>
          <p:nvPr/>
        </p:nvSpPr>
        <p:spPr>
          <a:xfrm>
            <a:off x="382772" y="1446028"/>
            <a:ext cx="531628" cy="3965944"/>
          </a:xfrm>
          <a:custGeom>
            <a:avLst/>
            <a:gdLst>
              <a:gd name="connsiteX0" fmla="*/ 531628 w 531628"/>
              <a:gd name="connsiteY0" fmla="*/ 0 h 3965944"/>
              <a:gd name="connsiteX1" fmla="*/ 0 w 531628"/>
              <a:gd name="connsiteY1" fmla="*/ 0 h 3965944"/>
              <a:gd name="connsiteX2" fmla="*/ 0 w 531628"/>
              <a:gd name="connsiteY2" fmla="*/ 3965944 h 3965944"/>
              <a:gd name="connsiteX3" fmla="*/ 520995 w 531628"/>
              <a:gd name="connsiteY3" fmla="*/ 3965944 h 396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28" h="3965944">
                <a:moveTo>
                  <a:pt x="531628" y="0"/>
                </a:moveTo>
                <a:lnTo>
                  <a:pt x="0" y="0"/>
                </a:lnTo>
                <a:lnTo>
                  <a:pt x="0" y="3965944"/>
                </a:lnTo>
                <a:lnTo>
                  <a:pt x="520995" y="396594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 51"/>
          <p:cNvSpPr/>
          <p:nvPr/>
        </p:nvSpPr>
        <p:spPr>
          <a:xfrm>
            <a:off x="2743200" y="3561907"/>
            <a:ext cx="3349256" cy="2115879"/>
          </a:xfrm>
          <a:custGeom>
            <a:avLst/>
            <a:gdLst>
              <a:gd name="connsiteX0" fmla="*/ 3349256 w 3349256"/>
              <a:gd name="connsiteY0" fmla="*/ 0 h 2115879"/>
              <a:gd name="connsiteX1" fmla="*/ 3349256 w 3349256"/>
              <a:gd name="connsiteY1" fmla="*/ 1020726 h 2115879"/>
              <a:gd name="connsiteX2" fmla="*/ 414670 w 3349256"/>
              <a:gd name="connsiteY2" fmla="*/ 1020726 h 2115879"/>
              <a:gd name="connsiteX3" fmla="*/ 414670 w 3349256"/>
              <a:gd name="connsiteY3" fmla="*/ 2115879 h 2115879"/>
              <a:gd name="connsiteX4" fmla="*/ 0 w 3349256"/>
              <a:gd name="connsiteY4" fmla="*/ 2115879 h 211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9256" h="2115879">
                <a:moveTo>
                  <a:pt x="3349256" y="0"/>
                </a:moveTo>
                <a:lnTo>
                  <a:pt x="3349256" y="1020726"/>
                </a:lnTo>
                <a:lnTo>
                  <a:pt x="414670" y="1020726"/>
                </a:lnTo>
                <a:lnTo>
                  <a:pt x="414670" y="2115879"/>
                </a:lnTo>
                <a:lnTo>
                  <a:pt x="0" y="2115879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283</Words>
  <Application>Microsoft Office PowerPoint</Application>
  <PresentationFormat>On-screen Show (4:3)</PresentationFormat>
  <Paragraphs>258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Module1 User &amp; Registration subsystem 0805051</vt:lpstr>
      <vt:lpstr> User subsystem </vt:lpstr>
      <vt:lpstr>PowerPoint Presentation</vt:lpstr>
      <vt:lpstr>PowerPoint Presentation</vt:lpstr>
      <vt:lpstr> Financial subsystem </vt:lpstr>
      <vt:lpstr>PowerPoint Presentation</vt:lpstr>
      <vt:lpstr>Module2 Course &amp; Content subsystem 0805056</vt:lpstr>
      <vt:lpstr> Course subsystem </vt:lpstr>
      <vt:lpstr>PowerPoint Presentation</vt:lpstr>
      <vt:lpstr> Content subsystem </vt:lpstr>
      <vt:lpstr>PowerPoint Presentation</vt:lpstr>
      <vt:lpstr>Module3 Exam &amp; Result subsystem 0805057</vt:lpstr>
      <vt:lpstr> Exam subsystem </vt:lpstr>
      <vt:lpstr>PowerPoint Presentation</vt:lpstr>
      <vt:lpstr> Result subsystem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Rhythm</dc:creator>
  <cp:lastModifiedBy>Minhazul Haq</cp:lastModifiedBy>
  <cp:revision>827</cp:revision>
  <dcterms:created xsi:type="dcterms:W3CDTF">2006-08-16T00:00:00Z</dcterms:created>
  <dcterms:modified xsi:type="dcterms:W3CDTF">2016-08-18T01:05:02Z</dcterms:modified>
</cp:coreProperties>
</file>