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95" r:id="rId6"/>
    <p:sldId id="294" r:id="rId7"/>
    <p:sldId id="261" r:id="rId8"/>
    <p:sldId id="282" r:id="rId9"/>
    <p:sldId id="269" r:id="rId10"/>
    <p:sldId id="296" r:id="rId11"/>
    <p:sldId id="278" r:id="rId12"/>
  </p:sldIdLst>
  <p:sldSz cx="9144000" cy="5143500" type="screen16x9"/>
  <p:notesSz cx="6858000" cy="9144000"/>
  <p:embeddedFontLst>
    <p:embeddedFont>
      <p:font typeface="Francois One" panose="020B0604020202020204" charset="-93"/>
      <p:regular r:id="rId14"/>
    </p:embeddedFont>
    <p:embeddedFont>
      <p:font typeface="Josefin Slab" pitchFamily="2" charset="0"/>
      <p:regular r:id="rId15"/>
      <p:bold r:id="rId16"/>
      <p:italic r:id="rId17"/>
      <p:boldItalic r:id="rId18"/>
    </p:embeddedFont>
    <p:embeddedFont>
      <p:font typeface="Mukta" panose="020B0604020202020204" charset="0"/>
      <p:regular r:id="rId19"/>
      <p:bold r:id="rId20"/>
    </p:embeddedFont>
    <p:embeddedFont>
      <p:font typeface="Rajdhani" panose="020B0604020202020204" charset="0"/>
      <p:regular r:id="rId21"/>
      <p:bold r:id="rId22"/>
    </p:embeddedFont>
    <p:embeddedFont>
      <p:font typeface="Rajdhani SemiBold" panose="020B0604020202020204" charset="0"/>
      <p:regular r:id="rId23"/>
      <p:bold r:id="rId24"/>
    </p:embeddedFont>
    <p:embeddedFont>
      <p:font typeface="Yanone Kaffeesatz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77067-80B0-4C48-B030-B4611B2E962A}">
  <a:tblStyle styleId="{68177067-80B0-4C48-B030-B4611B2E9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130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936df19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936df19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6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cc4eba5a6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cc4eba5a6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6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936df1943_2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936df1943_2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3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6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5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4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9553da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9553da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0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e936df1943_2_3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e936df1943_2_3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7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82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66909" y="1180753"/>
            <a:ext cx="6136150" cy="399325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1868" y="1932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88959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321870" y="4740141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35741" y="4863321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8614149" y="461651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804388"/>
            <a:ext cx="4504200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442925"/>
            <a:ext cx="24465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/>
          <p:nvPr/>
        </p:nvSpPr>
        <p:spPr>
          <a:xfrm>
            <a:off x="4152900" y="2028825"/>
            <a:ext cx="5050051" cy="3145084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336603" y="3058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159818" y="28143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159818" y="3671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478062" y="48037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478062" y="2648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955728" y="48076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478068" y="795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188703" y="1153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249462" y="5378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9644" y="724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132859" y="13379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376528" y="1490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56034" y="38525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161744" y="47635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8476744" y="5394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8901403" y="9078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575134" y="11569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8041734" y="49114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8405019" y="48130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8598228" y="4184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1054428" y="4809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flipH="1">
            <a:off x="8646593" y="6709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flipH="1">
            <a:off x="8921778" y="4266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 flipH="1">
            <a:off x="8872278" y="2036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flipH="1">
            <a:off x="8544959" y="14139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flipH="1">
            <a:off x="451559" y="22639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 flipH="1">
            <a:off x="202003" y="2705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 flipH="1">
            <a:off x="357693" y="3102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 flipH="1">
            <a:off x="8470993" y="2666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 flipH="1">
            <a:off x="8618909" y="35293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flipH="1">
            <a:off x="432978" y="5147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flipH="1">
            <a:off x="174984" y="737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6526394" y="-128649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-203881" y="-128649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8475143" y="22836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8623053" y="2004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8430778" y="38239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773559" y="30892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512243" y="15502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112193" y="25717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162959" y="1546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429659" y="33231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429653" y="2004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>
            <a:off x="2057325" y="1205200"/>
            <a:ext cx="2724300" cy="10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1626075" y="2492200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1975125" y="3545575"/>
            <a:ext cx="2888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283643" y="986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flipH="1">
            <a:off x="558828" y="741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558828" y="1599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34384" y="2731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782084" y="4712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 flipH="1">
            <a:off x="558828" y="45994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8659259" y="5860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 flipH="1">
            <a:off x="8951393" y="1256100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4410075" y="1695450"/>
            <a:ext cx="4792947" cy="347852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020300" y="1336654"/>
            <a:ext cx="30438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1020300" y="800125"/>
            <a:ext cx="30438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/>
          <p:nvPr/>
        </p:nvSpPr>
        <p:spPr>
          <a:xfrm rot="414051">
            <a:off x="4981427" y="3742044"/>
            <a:ext cx="4543932" cy="1750891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ctrTitle"/>
          </p:nvPr>
        </p:nvSpPr>
        <p:spPr>
          <a:xfrm>
            <a:off x="2876550" y="1323150"/>
            <a:ext cx="5087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6991043" y="3076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 flipH="1">
            <a:off x="7235853" y="699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 flipH="1">
            <a:off x="8588403" y="15039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8725934" y="18700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flipH="1">
            <a:off x="6987159" y="45955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713234" y="14508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3353834" y="539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8067368" y="40587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406028" y="4311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663728" y="11014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flipH="1">
            <a:off x="360668" y="19346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2386568" y="48048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flipH="1">
            <a:off x="1334534" y="45955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flipH="1">
            <a:off x="311178" y="4058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8637903" y="3244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8135384" y="7978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508584" y="3191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8588693" y="45994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flipH="1">
            <a:off x="5359428" y="3568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 flipH="1">
            <a:off x="4827903" y="4854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flipH="1">
            <a:off x="1334534" y="539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flipH="1">
            <a:off x="344643" y="727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 flipH="1">
            <a:off x="188959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 flipH="1">
            <a:off x="1056943" y="1933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 flipH="1">
            <a:off x="8587193" y="21638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 flipH="1">
            <a:off x="8887778" y="26940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 flipH="1">
            <a:off x="8887784" y="17625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flipH="1">
            <a:off x="8635034" y="34273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"/>
          </p:nvPr>
        </p:nvSpPr>
        <p:spPr>
          <a:xfrm>
            <a:off x="9540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hasCustomPrompt="1"/>
          </p:nvPr>
        </p:nvSpPr>
        <p:spPr>
          <a:xfrm>
            <a:off x="1540738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2"/>
          </p:nvPr>
        </p:nvSpPr>
        <p:spPr>
          <a:xfrm>
            <a:off x="9540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3"/>
          </p:nvPr>
        </p:nvSpPr>
        <p:spPr>
          <a:xfrm>
            <a:off x="34422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4" hasCustomPrompt="1"/>
          </p:nvPr>
        </p:nvSpPr>
        <p:spPr>
          <a:xfrm>
            <a:off x="4045869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5"/>
          </p:nvPr>
        </p:nvSpPr>
        <p:spPr>
          <a:xfrm>
            <a:off x="34422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6"/>
          </p:nvPr>
        </p:nvSpPr>
        <p:spPr>
          <a:xfrm>
            <a:off x="59304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7" hasCustomPrompt="1"/>
          </p:nvPr>
        </p:nvSpPr>
        <p:spPr>
          <a:xfrm>
            <a:off x="6551012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8"/>
          </p:nvPr>
        </p:nvSpPr>
        <p:spPr>
          <a:xfrm>
            <a:off x="59304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9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 rot="1940774">
            <a:off x="-646718" y="3373636"/>
            <a:ext cx="4898284" cy="3187679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 rot="-1940774" flipH="1">
            <a:off x="4892443" y="3373636"/>
            <a:ext cx="4898284" cy="3187679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 flipH="1">
            <a:off x="321868" y="391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 flipH="1">
            <a:off x="166184" y="9552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 flipH="1">
            <a:off x="871034" y="387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flipH="1">
            <a:off x="8580043" y="14202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 flipH="1">
            <a:off x="8855228" y="1176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8855228" y="20332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8430784" y="31654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flipH="1">
            <a:off x="7595684" y="2425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flipH="1">
            <a:off x="371078" y="36430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flipH="1">
            <a:off x="515818" y="38396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3764925" y="3305675"/>
            <a:ext cx="41196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1"/>
          </p:nvPr>
        </p:nvSpPr>
        <p:spPr>
          <a:xfrm>
            <a:off x="1259400" y="1359613"/>
            <a:ext cx="66252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 rot="-5400000" flipH="1">
            <a:off x="6654359" y="2873551"/>
            <a:ext cx="3552833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/>
          <p:nvPr/>
        </p:nvSpPr>
        <p:spPr>
          <a:xfrm flipH="1">
            <a:off x="305068" y="38997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/>
          <p:nvPr/>
        </p:nvSpPr>
        <p:spPr>
          <a:xfrm flipH="1">
            <a:off x="161078" y="152142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/>
          <p:nvPr/>
        </p:nvSpPr>
        <p:spPr>
          <a:xfrm flipH="1">
            <a:off x="8730978" y="16878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"/>
          <p:cNvSpPr/>
          <p:nvPr/>
        </p:nvSpPr>
        <p:spPr>
          <a:xfrm flipH="1">
            <a:off x="8529984" y="12102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 flipH="1">
            <a:off x="490584" y="997437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 flipH="1">
            <a:off x="257834" y="4697162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 flipH="1">
            <a:off x="488328" y="4891251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flipH="1">
            <a:off x="257818" y="6712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2191000" y="1406925"/>
            <a:ext cx="56316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2"/>
          </p:nvPr>
        </p:nvSpPr>
        <p:spPr>
          <a:xfrm>
            <a:off x="2191000" y="2500125"/>
            <a:ext cx="56316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ubTitle" idx="3"/>
          </p:nvPr>
        </p:nvSpPr>
        <p:spPr>
          <a:xfrm>
            <a:off x="2191000" y="3622700"/>
            <a:ext cx="56316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4"/>
          </p:nvPr>
        </p:nvSpPr>
        <p:spPr>
          <a:xfrm>
            <a:off x="2190996" y="1687875"/>
            <a:ext cx="3642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ubTitle" idx="5"/>
          </p:nvPr>
        </p:nvSpPr>
        <p:spPr>
          <a:xfrm>
            <a:off x="2190996" y="2781075"/>
            <a:ext cx="36429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ubTitle" idx="6"/>
          </p:nvPr>
        </p:nvSpPr>
        <p:spPr>
          <a:xfrm>
            <a:off x="2190996" y="3903675"/>
            <a:ext cx="3642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8583068" y="1473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"/>
          <p:cNvSpPr/>
          <p:nvPr/>
        </p:nvSpPr>
        <p:spPr>
          <a:xfrm flipH="1">
            <a:off x="8838353" y="776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 rot="5400000">
            <a:off x="-897556" y="31642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 rot="-5400000" flipH="1">
            <a:off x="7284219" y="31642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 flipH="1">
            <a:off x="8665643" y="2209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 flipH="1">
            <a:off x="8940828" y="1965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 flipH="1">
            <a:off x="8940828" y="28229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 flipH="1">
            <a:off x="8554484" y="10635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 flipH="1">
            <a:off x="8813553" y="3845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 flipH="1">
            <a:off x="96284" y="24380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 flipH="1">
            <a:off x="439231" y="30767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 flipH="1">
            <a:off x="439228" y="3845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subTitle" idx="1"/>
          </p:nvPr>
        </p:nvSpPr>
        <p:spPr>
          <a:xfrm>
            <a:off x="1045475" y="196535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subTitle" idx="2"/>
          </p:nvPr>
        </p:nvSpPr>
        <p:spPr>
          <a:xfrm>
            <a:off x="1046025" y="373554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3"/>
          </p:nvPr>
        </p:nvSpPr>
        <p:spPr>
          <a:xfrm>
            <a:off x="6117404" y="196535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4"/>
          </p:nvPr>
        </p:nvSpPr>
        <p:spPr>
          <a:xfrm>
            <a:off x="3581890" y="373554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5"/>
          </p:nvPr>
        </p:nvSpPr>
        <p:spPr>
          <a:xfrm>
            <a:off x="6118674" y="373554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6"/>
          </p:nvPr>
        </p:nvSpPr>
        <p:spPr>
          <a:xfrm>
            <a:off x="3581842" y="1965358"/>
            <a:ext cx="1987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7"/>
          </p:nvPr>
        </p:nvSpPr>
        <p:spPr>
          <a:xfrm>
            <a:off x="1045387" y="2245721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8"/>
          </p:nvPr>
        </p:nvSpPr>
        <p:spPr>
          <a:xfrm>
            <a:off x="1044025" y="4021534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9"/>
          </p:nvPr>
        </p:nvSpPr>
        <p:spPr>
          <a:xfrm>
            <a:off x="6118042" y="2245721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13"/>
          </p:nvPr>
        </p:nvSpPr>
        <p:spPr>
          <a:xfrm>
            <a:off x="3581809" y="4021534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ubTitle" idx="14"/>
          </p:nvPr>
        </p:nvSpPr>
        <p:spPr>
          <a:xfrm>
            <a:off x="6116668" y="4021534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subTitle" idx="15"/>
          </p:nvPr>
        </p:nvSpPr>
        <p:spPr>
          <a:xfrm>
            <a:off x="3582479" y="2245721"/>
            <a:ext cx="1986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2" r:id="rId8"/>
    <p:sldLayoutId id="214748366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pss-tutorials/multiple-regression-using-spss-statistics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ghiencuugiaoduc.com.vn/bai-3-phan-tich-hoi-quy-tuyen-tinh-boi-multiple-linear-regression/" TargetMode="External"/><Relationship Id="rId4" Type="http://schemas.openxmlformats.org/officeDocument/2006/relationships/hyperlink" Target="https://www.investopedia.com/terms/m/mlr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>
            <a:spLocks noGrp="1"/>
          </p:cNvSpPr>
          <p:nvPr>
            <p:ph type="ctrTitle"/>
          </p:nvPr>
        </p:nvSpPr>
        <p:spPr>
          <a:xfrm>
            <a:off x="4572000" y="2029927"/>
            <a:ext cx="4504200" cy="2294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Multiple Regression</a:t>
            </a:r>
            <a:endParaRPr lang="en-US" sz="3000" dirty="0">
              <a:solidFill>
                <a:schemeClr val="lt2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534" name="Google Shape;534;p36"/>
          <p:cNvSpPr txBox="1">
            <a:spLocks noGrp="1"/>
          </p:cNvSpPr>
          <p:nvPr>
            <p:ph type="subTitle" idx="1"/>
          </p:nvPr>
        </p:nvSpPr>
        <p:spPr>
          <a:xfrm>
            <a:off x="465969" y="3000188"/>
            <a:ext cx="4882972" cy="18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ukta" panose="020B0604020202020204" charset="0"/>
                <a:cs typeface="Mukta" panose="020B0604020202020204" charset="0"/>
              </a:rPr>
              <a:t>Group 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latin typeface="Mukta" panose="020B0604020202020204" charset="0"/>
              <a:cs typeface="Mukta" panose="020B0604020202020204" charset="0"/>
            </a:endParaRPr>
          </a:p>
          <a:p>
            <a:pPr marL="0" lvl="0" indent="0"/>
            <a:r>
              <a:rPr lang="en" sz="2000" b="1" dirty="0">
                <a:latin typeface="Mukta" panose="020B0604020202020204" charset="0"/>
                <a:cs typeface="Mukta" panose="020B0604020202020204" charset="0"/>
              </a:rPr>
              <a:t>Phạm Thanh Long-HE153724</a:t>
            </a:r>
          </a:p>
          <a:p>
            <a:pPr marL="0" lvl="0" indent="0"/>
            <a:r>
              <a:rPr lang="en" sz="2000" b="1" dirty="0">
                <a:latin typeface="Mukta" panose="020B0604020202020204" charset="0"/>
                <a:cs typeface="Mukta" panose="020B0604020202020204" charset="0"/>
              </a:rPr>
              <a:t>Nguyễn Hoàng Long-HE151109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ukta" panose="020B0604020202020204" charset="0"/>
                <a:cs typeface="Mukta" panose="020B0604020202020204" charset="0"/>
              </a:rPr>
              <a:t>Nguyễn Tường Phước-HE153447</a:t>
            </a:r>
          </a:p>
        </p:txBody>
      </p:sp>
      <p:sp>
        <p:nvSpPr>
          <p:cNvPr id="535" name="Google Shape;535;p36"/>
          <p:cNvSpPr txBox="1"/>
          <p:nvPr/>
        </p:nvSpPr>
        <p:spPr>
          <a:xfrm>
            <a:off x="7159133" y="694887"/>
            <a:ext cx="1409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MAS291</a:t>
            </a:r>
            <a:endParaRPr sz="2400" b="1" dirty="0">
              <a:solidFill>
                <a:schemeClr val="lt2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5" name="Google Shape;533;p36">
            <a:extLst>
              <a:ext uri="{FF2B5EF4-FFF2-40B4-BE49-F238E27FC236}">
                <a16:creationId xmlns:a16="http://schemas.microsoft.com/office/drawing/2014/main" id="{11464F67-BE55-42B1-83B1-0583874FA825}"/>
              </a:ext>
            </a:extLst>
          </p:cNvPr>
          <p:cNvSpPr txBox="1">
            <a:spLocks/>
          </p:cNvSpPr>
          <p:nvPr/>
        </p:nvSpPr>
        <p:spPr>
          <a:xfrm>
            <a:off x="465969" y="601620"/>
            <a:ext cx="4504200" cy="22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Rajdhani"/>
              <a:buNone/>
              <a:defRPr sz="65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Computer Project use</a:t>
            </a:r>
            <a:endParaRPr lang="en-US" sz="3000" dirty="0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3"/>
          <p:cNvSpPr txBox="1">
            <a:spLocks noGrp="1"/>
          </p:cNvSpPr>
          <p:nvPr>
            <p:ph type="title" idx="2"/>
          </p:nvPr>
        </p:nvSpPr>
        <p:spPr>
          <a:xfrm>
            <a:off x="2698738" y="2966985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Demo on</a:t>
            </a:r>
            <a:br>
              <a:rPr lang="en-US" sz="4400" dirty="0"/>
            </a:br>
            <a:r>
              <a:rPr lang="en-US" sz="4400" dirty="0"/>
              <a:t>Excel</a:t>
            </a:r>
          </a:p>
        </p:txBody>
      </p:sp>
      <p:sp>
        <p:nvSpPr>
          <p:cNvPr id="1054" name="Google Shape;1054;p43"/>
          <p:cNvSpPr/>
          <p:nvPr/>
        </p:nvSpPr>
        <p:spPr>
          <a:xfrm>
            <a:off x="3744387" y="996700"/>
            <a:ext cx="1495500" cy="1495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3121196" y="1205200"/>
            <a:ext cx="2724300" cy="10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32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58"/>
          <p:cNvSpPr txBox="1">
            <a:spLocks noGrp="1"/>
          </p:cNvSpPr>
          <p:nvPr>
            <p:ph type="ctrTitle"/>
          </p:nvPr>
        </p:nvSpPr>
        <p:spPr>
          <a:xfrm>
            <a:off x="2028300" y="874183"/>
            <a:ext cx="5087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 !</a:t>
            </a:r>
            <a:endParaRPr sz="6600" dirty="0"/>
          </a:p>
        </p:txBody>
      </p:sp>
      <p:sp>
        <p:nvSpPr>
          <p:cNvPr id="57" name="Google Shape;1441;p49">
            <a:extLst>
              <a:ext uri="{FF2B5EF4-FFF2-40B4-BE49-F238E27FC236}">
                <a16:creationId xmlns:a16="http://schemas.microsoft.com/office/drawing/2014/main" id="{F508801E-50A6-4250-8272-B14E0E8CC382}"/>
              </a:ext>
            </a:extLst>
          </p:cNvPr>
          <p:cNvSpPr txBox="1">
            <a:spLocks/>
          </p:cNvSpPr>
          <p:nvPr/>
        </p:nvSpPr>
        <p:spPr>
          <a:xfrm>
            <a:off x="1271599" y="3093958"/>
            <a:ext cx="8109793" cy="55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</a:rPr>
              <a:t>Resource:</a:t>
            </a:r>
          </a:p>
          <a:p>
            <a:r>
              <a:rPr lang="en-US" sz="1200" i="1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https://statistics.laerd.com/spss-tutorials/multiple-regression-using-spss-statistics.php</a:t>
            </a:r>
            <a:endParaRPr lang="en-US" sz="1200" i="1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  <a:p>
            <a:r>
              <a:rPr lang="en-US" sz="1200" i="1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https://www.investopedia.com/terms/m/mlr.asp</a:t>
            </a:r>
            <a:endParaRPr lang="en-US" sz="1200" i="1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  <a:p>
            <a:r>
              <a:rPr lang="en-US" sz="1200" i="1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https://nghiencuugiaoduc.com.vn/bai-3-phan-tich-hoi-quy-tuyen-tinh-boi-multiple-linear-regression/</a:t>
            </a:r>
            <a:endParaRPr lang="en-US" sz="1200" i="1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  <a:p>
            <a:endParaRPr lang="en-US" sz="1200" b="1" i="1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/>
          <p:nvPr/>
        </p:nvSpPr>
        <p:spPr>
          <a:xfrm>
            <a:off x="1675575" y="1908812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1540738" y="2037662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20" name="Google Shape;720;p38"/>
          <p:cNvSpPr/>
          <p:nvPr/>
        </p:nvSpPr>
        <p:spPr>
          <a:xfrm>
            <a:off x="4180713" y="1908799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6685813" y="1908799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8"/>
          <p:cNvSpPr txBox="1">
            <a:spLocks noGrp="1"/>
          </p:cNvSpPr>
          <p:nvPr>
            <p:ph type="title" idx="9"/>
          </p:nvPr>
        </p:nvSpPr>
        <p:spPr>
          <a:xfrm>
            <a:off x="713250" y="609836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24" name="Google Shape;724;p38"/>
          <p:cNvSpPr txBox="1">
            <a:spLocks noGrp="1"/>
          </p:cNvSpPr>
          <p:nvPr>
            <p:ph type="subTitle" idx="1"/>
          </p:nvPr>
        </p:nvSpPr>
        <p:spPr>
          <a:xfrm>
            <a:off x="954000" y="2881672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726" name="Google Shape;726;p38"/>
          <p:cNvSpPr txBox="1">
            <a:spLocks noGrp="1"/>
          </p:cNvSpPr>
          <p:nvPr>
            <p:ph type="title" idx="4"/>
          </p:nvPr>
        </p:nvSpPr>
        <p:spPr>
          <a:xfrm>
            <a:off x="4045869" y="2037662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7" name="Google Shape;727;p38"/>
          <p:cNvSpPr txBox="1">
            <a:spLocks noGrp="1"/>
          </p:cNvSpPr>
          <p:nvPr>
            <p:ph type="subTitle" idx="3"/>
          </p:nvPr>
        </p:nvSpPr>
        <p:spPr>
          <a:xfrm>
            <a:off x="3442200" y="3066316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assumptions</a:t>
            </a:r>
          </a:p>
        </p:txBody>
      </p:sp>
      <p:sp>
        <p:nvSpPr>
          <p:cNvPr id="729" name="Google Shape;729;p38"/>
          <p:cNvSpPr txBox="1">
            <a:spLocks noGrp="1"/>
          </p:cNvSpPr>
          <p:nvPr>
            <p:ph type="title" idx="7"/>
          </p:nvPr>
        </p:nvSpPr>
        <p:spPr>
          <a:xfrm>
            <a:off x="6551012" y="2037662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" name="Google Shape;727;p38">
            <a:extLst>
              <a:ext uri="{FF2B5EF4-FFF2-40B4-BE49-F238E27FC236}">
                <a16:creationId xmlns:a16="http://schemas.microsoft.com/office/drawing/2014/main" id="{26F5CD79-38F9-4C76-BDB2-3EA28883A326}"/>
              </a:ext>
            </a:extLst>
          </p:cNvPr>
          <p:cNvSpPr txBox="1">
            <a:spLocks/>
          </p:cNvSpPr>
          <p:nvPr/>
        </p:nvSpPr>
        <p:spPr>
          <a:xfrm>
            <a:off x="5930400" y="3066316"/>
            <a:ext cx="2259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lt2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pPr marL="0" indent="0"/>
            <a:r>
              <a:rPr lang="en-US" dirty="0"/>
              <a:t>Demo on</a:t>
            </a:r>
          </a:p>
          <a:p>
            <a:pPr marL="0" indent="0"/>
            <a:r>
              <a:rPr lang="en-US" dirty="0"/>
              <a:t>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 animBg="1"/>
      <p:bldP spid="719" grpId="0"/>
      <p:bldP spid="720" grpId="0" animBg="1"/>
      <p:bldP spid="721" grpId="0" animBg="1"/>
      <p:bldP spid="724" grpId="0" build="p"/>
      <p:bldP spid="726" grpId="0"/>
      <p:bldP spid="727" grpId="0" build="p"/>
      <p:bldP spid="72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3"/>
          <p:cNvSpPr txBox="1">
            <a:spLocks noGrp="1"/>
          </p:cNvSpPr>
          <p:nvPr>
            <p:ph type="title" idx="2"/>
          </p:nvPr>
        </p:nvSpPr>
        <p:spPr>
          <a:xfrm>
            <a:off x="2698738" y="2492200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1053" name="Google Shape;1053;p43"/>
          <p:cNvSpPr txBox="1">
            <a:spLocks noGrp="1"/>
          </p:cNvSpPr>
          <p:nvPr>
            <p:ph type="subTitle" idx="1"/>
          </p:nvPr>
        </p:nvSpPr>
        <p:spPr>
          <a:xfrm>
            <a:off x="3047788" y="3545575"/>
            <a:ext cx="2888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should use it?</a:t>
            </a:r>
            <a:endParaRPr dirty="0"/>
          </a:p>
        </p:txBody>
      </p:sp>
      <p:sp>
        <p:nvSpPr>
          <p:cNvPr id="1054" name="Google Shape;1054;p43"/>
          <p:cNvSpPr/>
          <p:nvPr/>
        </p:nvSpPr>
        <p:spPr>
          <a:xfrm>
            <a:off x="3744387" y="996700"/>
            <a:ext cx="1495500" cy="1495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3129988" y="1205200"/>
            <a:ext cx="2724300" cy="10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>
            <a:spLocks noGrp="1"/>
          </p:cNvSpPr>
          <p:nvPr>
            <p:ph type="title"/>
          </p:nvPr>
        </p:nvSpPr>
        <p:spPr>
          <a:xfrm>
            <a:off x="1117018" y="932007"/>
            <a:ext cx="3043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742" name="Google Shape;742;p40"/>
          <p:cNvSpPr txBox="1">
            <a:spLocks noGrp="1"/>
          </p:cNvSpPr>
          <p:nvPr>
            <p:ph type="subTitle" idx="1"/>
          </p:nvPr>
        </p:nvSpPr>
        <p:spPr>
          <a:xfrm>
            <a:off x="670864" y="1433366"/>
            <a:ext cx="3508958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Multiple regression is an extension of simple linear regression </a:t>
            </a: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b="1" dirty="0">
              <a:solidFill>
                <a:srgbClr val="000000"/>
              </a:solidFill>
              <a:latin typeface="proxima-nova"/>
              <a:cs typeface="Mukta" panose="020B0604020202020204" charset="0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It is used when we want to predict the value of a variable based on the value of two or more other variables</a:t>
            </a: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b="1" dirty="0">
              <a:solidFill>
                <a:schemeClr val="tx2"/>
              </a:solidFill>
              <a:latin typeface="And the most important thing: the audience won’t miss the point of your presentation"/>
            </a:endParaRPr>
          </a:p>
        </p:txBody>
      </p:sp>
      <p:grpSp>
        <p:nvGrpSpPr>
          <p:cNvPr id="743" name="Google Shape;743;p40"/>
          <p:cNvGrpSpPr/>
          <p:nvPr/>
        </p:nvGrpSpPr>
        <p:grpSpPr>
          <a:xfrm>
            <a:off x="6898071" y="1987450"/>
            <a:ext cx="1575065" cy="2442094"/>
            <a:chOff x="6801058" y="2296890"/>
            <a:chExt cx="1253334" cy="1943259"/>
          </a:xfrm>
        </p:grpSpPr>
        <p:sp>
          <p:nvSpPr>
            <p:cNvPr id="744" name="Google Shape;744;p40"/>
            <p:cNvSpPr/>
            <p:nvPr/>
          </p:nvSpPr>
          <p:spPr>
            <a:xfrm>
              <a:off x="7496771" y="3919132"/>
              <a:ext cx="93679" cy="158054"/>
            </a:xfrm>
            <a:custGeom>
              <a:avLst/>
              <a:gdLst/>
              <a:ahLst/>
              <a:cxnLst/>
              <a:rect l="l" t="t" r="r" b="b"/>
              <a:pathLst>
                <a:path w="4904" h="8274" extrusionOk="0">
                  <a:moveTo>
                    <a:pt x="0" y="1"/>
                  </a:moveTo>
                  <a:lnTo>
                    <a:pt x="1001" y="7840"/>
                  </a:lnTo>
                  <a:lnTo>
                    <a:pt x="4904" y="8273"/>
                  </a:lnTo>
                  <a:lnTo>
                    <a:pt x="4771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7425404" y="4089908"/>
              <a:ext cx="180977" cy="150241"/>
            </a:xfrm>
            <a:custGeom>
              <a:avLst/>
              <a:gdLst/>
              <a:ahLst/>
              <a:cxnLst/>
              <a:rect l="l" t="t" r="r" b="b"/>
              <a:pathLst>
                <a:path w="9474" h="7865" extrusionOk="0">
                  <a:moveTo>
                    <a:pt x="9340" y="0"/>
                  </a:moveTo>
                  <a:lnTo>
                    <a:pt x="134" y="5738"/>
                  </a:lnTo>
                  <a:cubicBezTo>
                    <a:pt x="0" y="6038"/>
                    <a:pt x="34" y="6372"/>
                    <a:pt x="201" y="6672"/>
                  </a:cubicBezTo>
                  <a:cubicBezTo>
                    <a:pt x="601" y="7172"/>
                    <a:pt x="1668" y="7706"/>
                    <a:pt x="3136" y="7839"/>
                  </a:cubicBezTo>
                  <a:cubicBezTo>
                    <a:pt x="3373" y="7856"/>
                    <a:pt x="3604" y="7864"/>
                    <a:pt x="3829" y="7864"/>
                  </a:cubicBezTo>
                  <a:cubicBezTo>
                    <a:pt x="4967" y="7864"/>
                    <a:pt x="5942" y="7651"/>
                    <a:pt x="6639" y="7206"/>
                  </a:cubicBezTo>
                  <a:cubicBezTo>
                    <a:pt x="7339" y="6839"/>
                    <a:pt x="7839" y="6138"/>
                    <a:pt x="7939" y="5304"/>
                  </a:cubicBezTo>
                  <a:cubicBezTo>
                    <a:pt x="8006" y="4504"/>
                    <a:pt x="7939" y="3736"/>
                    <a:pt x="8306" y="3136"/>
                  </a:cubicBezTo>
                  <a:cubicBezTo>
                    <a:pt x="8673" y="2536"/>
                    <a:pt x="9207" y="1935"/>
                    <a:pt x="9340" y="1602"/>
                  </a:cubicBezTo>
                  <a:cubicBezTo>
                    <a:pt x="9474" y="1101"/>
                    <a:pt x="9474" y="534"/>
                    <a:pt x="9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426034" y="4036708"/>
              <a:ext cx="182257" cy="188771"/>
            </a:xfrm>
            <a:custGeom>
              <a:avLst/>
              <a:gdLst/>
              <a:ahLst/>
              <a:cxnLst/>
              <a:rect l="l" t="t" r="r" b="b"/>
              <a:pathLst>
                <a:path w="9541" h="9882" extrusionOk="0">
                  <a:moveTo>
                    <a:pt x="5321" y="0"/>
                  </a:moveTo>
                  <a:cubicBezTo>
                    <a:pt x="5013" y="0"/>
                    <a:pt x="4704" y="17"/>
                    <a:pt x="4404" y="50"/>
                  </a:cubicBezTo>
                  <a:cubicBezTo>
                    <a:pt x="4271" y="83"/>
                    <a:pt x="4137" y="150"/>
                    <a:pt x="4070" y="250"/>
                  </a:cubicBezTo>
                  <a:cubicBezTo>
                    <a:pt x="3970" y="350"/>
                    <a:pt x="3937" y="484"/>
                    <a:pt x="3937" y="617"/>
                  </a:cubicBezTo>
                  <a:cubicBezTo>
                    <a:pt x="3937" y="784"/>
                    <a:pt x="3937" y="1251"/>
                    <a:pt x="3937" y="1551"/>
                  </a:cubicBezTo>
                  <a:cubicBezTo>
                    <a:pt x="3904" y="1851"/>
                    <a:pt x="3870" y="2152"/>
                    <a:pt x="3770" y="2418"/>
                  </a:cubicBezTo>
                  <a:cubicBezTo>
                    <a:pt x="3537" y="3052"/>
                    <a:pt x="3270" y="3619"/>
                    <a:pt x="2903" y="4186"/>
                  </a:cubicBezTo>
                  <a:cubicBezTo>
                    <a:pt x="2736" y="4453"/>
                    <a:pt x="2536" y="4753"/>
                    <a:pt x="2336" y="5020"/>
                  </a:cubicBezTo>
                  <a:cubicBezTo>
                    <a:pt x="1902" y="5521"/>
                    <a:pt x="1368" y="5921"/>
                    <a:pt x="935" y="6421"/>
                  </a:cubicBezTo>
                  <a:cubicBezTo>
                    <a:pt x="434" y="6888"/>
                    <a:pt x="134" y="7489"/>
                    <a:pt x="68" y="8123"/>
                  </a:cubicBezTo>
                  <a:cubicBezTo>
                    <a:pt x="1" y="9223"/>
                    <a:pt x="1735" y="9624"/>
                    <a:pt x="2669" y="9790"/>
                  </a:cubicBezTo>
                  <a:cubicBezTo>
                    <a:pt x="3036" y="9852"/>
                    <a:pt x="3403" y="9881"/>
                    <a:pt x="3770" y="9881"/>
                  </a:cubicBezTo>
                  <a:cubicBezTo>
                    <a:pt x="4404" y="9881"/>
                    <a:pt x="5038" y="9793"/>
                    <a:pt x="5672" y="9624"/>
                  </a:cubicBezTo>
                  <a:cubicBezTo>
                    <a:pt x="6706" y="9357"/>
                    <a:pt x="7473" y="8489"/>
                    <a:pt x="7673" y="7422"/>
                  </a:cubicBezTo>
                  <a:cubicBezTo>
                    <a:pt x="7706" y="7122"/>
                    <a:pt x="7706" y="6822"/>
                    <a:pt x="7740" y="6521"/>
                  </a:cubicBezTo>
                  <a:cubicBezTo>
                    <a:pt x="7873" y="5821"/>
                    <a:pt x="8140" y="5154"/>
                    <a:pt x="8607" y="4587"/>
                  </a:cubicBezTo>
                  <a:cubicBezTo>
                    <a:pt x="8840" y="4253"/>
                    <a:pt x="9074" y="3920"/>
                    <a:pt x="9241" y="3553"/>
                  </a:cubicBezTo>
                  <a:cubicBezTo>
                    <a:pt x="9541" y="2852"/>
                    <a:pt x="9307" y="2085"/>
                    <a:pt x="9107" y="1418"/>
                  </a:cubicBezTo>
                  <a:cubicBezTo>
                    <a:pt x="8980" y="845"/>
                    <a:pt x="8792" y="212"/>
                    <a:pt x="8602" y="212"/>
                  </a:cubicBezTo>
                  <a:cubicBezTo>
                    <a:pt x="8592" y="212"/>
                    <a:pt x="8583" y="214"/>
                    <a:pt x="8574" y="217"/>
                  </a:cubicBezTo>
                  <a:cubicBezTo>
                    <a:pt x="8574" y="517"/>
                    <a:pt x="8574" y="550"/>
                    <a:pt x="8373" y="751"/>
                  </a:cubicBezTo>
                  <a:cubicBezTo>
                    <a:pt x="8140" y="951"/>
                    <a:pt x="8073" y="1418"/>
                    <a:pt x="7773" y="1651"/>
                  </a:cubicBezTo>
                  <a:cubicBezTo>
                    <a:pt x="7873" y="1384"/>
                    <a:pt x="7940" y="1118"/>
                    <a:pt x="7973" y="851"/>
                  </a:cubicBezTo>
                  <a:cubicBezTo>
                    <a:pt x="8007" y="751"/>
                    <a:pt x="7973" y="651"/>
                    <a:pt x="7940" y="550"/>
                  </a:cubicBezTo>
                  <a:cubicBezTo>
                    <a:pt x="7840" y="450"/>
                    <a:pt x="7706" y="417"/>
                    <a:pt x="7573" y="384"/>
                  </a:cubicBezTo>
                  <a:cubicBezTo>
                    <a:pt x="7139" y="217"/>
                    <a:pt x="6706" y="117"/>
                    <a:pt x="6239" y="50"/>
                  </a:cubicBezTo>
                  <a:cubicBezTo>
                    <a:pt x="5938" y="17"/>
                    <a:pt x="5630" y="0"/>
                    <a:pt x="5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476389" y="4104331"/>
              <a:ext cx="86038" cy="22426"/>
            </a:xfrm>
            <a:custGeom>
              <a:avLst/>
              <a:gdLst/>
              <a:ahLst/>
              <a:cxnLst/>
              <a:rect l="l" t="t" r="r" b="b"/>
              <a:pathLst>
                <a:path w="4504" h="1174" extrusionOk="0">
                  <a:moveTo>
                    <a:pt x="2216" y="1"/>
                  </a:moveTo>
                  <a:cubicBezTo>
                    <a:pt x="1657" y="1"/>
                    <a:pt x="1102" y="44"/>
                    <a:pt x="567" y="146"/>
                  </a:cubicBezTo>
                  <a:cubicBezTo>
                    <a:pt x="567" y="146"/>
                    <a:pt x="0" y="513"/>
                    <a:pt x="133" y="880"/>
                  </a:cubicBezTo>
                  <a:cubicBezTo>
                    <a:pt x="425" y="661"/>
                    <a:pt x="1283" y="584"/>
                    <a:pt x="1920" y="584"/>
                  </a:cubicBezTo>
                  <a:cubicBezTo>
                    <a:pt x="2158" y="584"/>
                    <a:pt x="2366" y="595"/>
                    <a:pt x="2502" y="613"/>
                  </a:cubicBezTo>
                  <a:cubicBezTo>
                    <a:pt x="3036" y="646"/>
                    <a:pt x="3503" y="813"/>
                    <a:pt x="3936" y="1113"/>
                  </a:cubicBezTo>
                  <a:cubicBezTo>
                    <a:pt x="3992" y="1155"/>
                    <a:pt x="4054" y="1174"/>
                    <a:pt x="4117" y="1174"/>
                  </a:cubicBezTo>
                  <a:cubicBezTo>
                    <a:pt x="4204" y="1174"/>
                    <a:pt x="4292" y="1138"/>
                    <a:pt x="4370" y="1080"/>
                  </a:cubicBezTo>
                  <a:cubicBezTo>
                    <a:pt x="4503" y="947"/>
                    <a:pt x="4470" y="713"/>
                    <a:pt x="4336" y="613"/>
                  </a:cubicBezTo>
                  <a:cubicBezTo>
                    <a:pt x="3836" y="279"/>
                    <a:pt x="3302" y="46"/>
                    <a:pt x="2735" y="13"/>
                  </a:cubicBezTo>
                  <a:cubicBezTo>
                    <a:pt x="2562" y="5"/>
                    <a:pt x="238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7460457" y="4126642"/>
              <a:ext cx="86668" cy="23439"/>
            </a:xfrm>
            <a:custGeom>
              <a:avLst/>
              <a:gdLst/>
              <a:ahLst/>
              <a:cxnLst/>
              <a:rect l="l" t="t" r="r" b="b"/>
              <a:pathLst>
                <a:path w="4537" h="1227" extrusionOk="0">
                  <a:moveTo>
                    <a:pt x="1748" y="0"/>
                  </a:moveTo>
                  <a:cubicBezTo>
                    <a:pt x="864" y="0"/>
                    <a:pt x="634" y="179"/>
                    <a:pt x="634" y="179"/>
                  </a:cubicBezTo>
                  <a:cubicBezTo>
                    <a:pt x="334" y="312"/>
                    <a:pt x="100" y="546"/>
                    <a:pt x="0" y="846"/>
                  </a:cubicBezTo>
                  <a:cubicBezTo>
                    <a:pt x="335" y="658"/>
                    <a:pt x="1075" y="601"/>
                    <a:pt x="1705" y="601"/>
                  </a:cubicBezTo>
                  <a:cubicBezTo>
                    <a:pt x="2080" y="601"/>
                    <a:pt x="2415" y="621"/>
                    <a:pt x="2602" y="646"/>
                  </a:cubicBezTo>
                  <a:cubicBezTo>
                    <a:pt x="3102" y="679"/>
                    <a:pt x="3569" y="879"/>
                    <a:pt x="4003" y="1180"/>
                  </a:cubicBezTo>
                  <a:cubicBezTo>
                    <a:pt x="4048" y="1210"/>
                    <a:pt x="4113" y="1226"/>
                    <a:pt x="4180" y="1226"/>
                  </a:cubicBezTo>
                  <a:cubicBezTo>
                    <a:pt x="4263" y="1226"/>
                    <a:pt x="4348" y="1201"/>
                    <a:pt x="4403" y="1146"/>
                  </a:cubicBezTo>
                  <a:cubicBezTo>
                    <a:pt x="4537" y="1013"/>
                    <a:pt x="4537" y="779"/>
                    <a:pt x="4370" y="679"/>
                  </a:cubicBezTo>
                  <a:cubicBezTo>
                    <a:pt x="3669" y="312"/>
                    <a:pt x="2936" y="79"/>
                    <a:pt x="2168" y="12"/>
                  </a:cubicBezTo>
                  <a:cubicBezTo>
                    <a:pt x="2014" y="4"/>
                    <a:pt x="1874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7490391" y="4081369"/>
              <a:ext cx="80956" cy="21567"/>
            </a:xfrm>
            <a:custGeom>
              <a:avLst/>
              <a:gdLst/>
              <a:ahLst/>
              <a:cxnLst/>
              <a:rect l="l" t="t" r="r" b="b"/>
              <a:pathLst>
                <a:path w="4238" h="1129" extrusionOk="0">
                  <a:moveTo>
                    <a:pt x="1796" y="0"/>
                  </a:moveTo>
                  <a:cubicBezTo>
                    <a:pt x="1320" y="0"/>
                    <a:pt x="844" y="67"/>
                    <a:pt x="368" y="181"/>
                  </a:cubicBezTo>
                  <a:cubicBezTo>
                    <a:pt x="168" y="281"/>
                    <a:pt x="1" y="648"/>
                    <a:pt x="134" y="714"/>
                  </a:cubicBezTo>
                  <a:cubicBezTo>
                    <a:pt x="604" y="591"/>
                    <a:pt x="1093" y="522"/>
                    <a:pt x="1572" y="522"/>
                  </a:cubicBezTo>
                  <a:cubicBezTo>
                    <a:pt x="1739" y="522"/>
                    <a:pt x="1905" y="530"/>
                    <a:pt x="2069" y="547"/>
                  </a:cubicBezTo>
                  <a:cubicBezTo>
                    <a:pt x="2536" y="581"/>
                    <a:pt x="3003" y="714"/>
                    <a:pt x="3403" y="914"/>
                  </a:cubicBezTo>
                  <a:cubicBezTo>
                    <a:pt x="3537" y="948"/>
                    <a:pt x="3637" y="1014"/>
                    <a:pt x="3770" y="1081"/>
                  </a:cubicBezTo>
                  <a:cubicBezTo>
                    <a:pt x="3813" y="1113"/>
                    <a:pt x="3863" y="1128"/>
                    <a:pt x="3913" y="1128"/>
                  </a:cubicBezTo>
                  <a:cubicBezTo>
                    <a:pt x="4018" y="1128"/>
                    <a:pt x="4125" y="1061"/>
                    <a:pt x="4171" y="948"/>
                  </a:cubicBezTo>
                  <a:cubicBezTo>
                    <a:pt x="4237" y="814"/>
                    <a:pt x="4204" y="681"/>
                    <a:pt x="4070" y="581"/>
                  </a:cubicBezTo>
                  <a:cubicBezTo>
                    <a:pt x="3570" y="281"/>
                    <a:pt x="3036" y="114"/>
                    <a:pt x="2469" y="47"/>
                  </a:cubicBezTo>
                  <a:cubicBezTo>
                    <a:pt x="2245" y="15"/>
                    <a:pt x="202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7243166" y="3847135"/>
              <a:ext cx="87318" cy="161875"/>
            </a:xfrm>
            <a:custGeom>
              <a:avLst/>
              <a:gdLst/>
              <a:ahLst/>
              <a:cxnLst/>
              <a:rect l="l" t="t" r="r" b="b"/>
              <a:pathLst>
                <a:path w="4571" h="8474" extrusionOk="0">
                  <a:moveTo>
                    <a:pt x="0" y="0"/>
                  </a:moveTo>
                  <a:lnTo>
                    <a:pt x="0" y="7439"/>
                  </a:lnTo>
                  <a:lnTo>
                    <a:pt x="3703" y="8473"/>
                  </a:lnTo>
                  <a:lnTo>
                    <a:pt x="457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7092142" y="4038924"/>
              <a:ext cx="251714" cy="84414"/>
            </a:xfrm>
            <a:custGeom>
              <a:avLst/>
              <a:gdLst/>
              <a:ahLst/>
              <a:cxnLst/>
              <a:rect l="l" t="t" r="r" b="b"/>
              <a:pathLst>
                <a:path w="13177" h="4419" extrusionOk="0">
                  <a:moveTo>
                    <a:pt x="13043" y="1"/>
                  </a:moveTo>
                  <a:lnTo>
                    <a:pt x="101" y="2436"/>
                  </a:lnTo>
                  <a:cubicBezTo>
                    <a:pt x="1" y="2769"/>
                    <a:pt x="1" y="3103"/>
                    <a:pt x="134" y="3437"/>
                  </a:cubicBezTo>
                  <a:cubicBezTo>
                    <a:pt x="289" y="3684"/>
                    <a:pt x="1561" y="4418"/>
                    <a:pt x="3366" y="4418"/>
                  </a:cubicBezTo>
                  <a:cubicBezTo>
                    <a:pt x="3508" y="4418"/>
                    <a:pt x="3654" y="4414"/>
                    <a:pt x="3803" y="4404"/>
                  </a:cubicBezTo>
                  <a:cubicBezTo>
                    <a:pt x="5304" y="4304"/>
                    <a:pt x="6739" y="3804"/>
                    <a:pt x="7973" y="2970"/>
                  </a:cubicBezTo>
                  <a:cubicBezTo>
                    <a:pt x="8740" y="2436"/>
                    <a:pt x="9541" y="2336"/>
                    <a:pt x="10542" y="2302"/>
                  </a:cubicBezTo>
                  <a:cubicBezTo>
                    <a:pt x="11542" y="2236"/>
                    <a:pt x="12843" y="1735"/>
                    <a:pt x="13077" y="1268"/>
                  </a:cubicBezTo>
                  <a:cubicBezTo>
                    <a:pt x="13177" y="835"/>
                    <a:pt x="13177" y="401"/>
                    <a:pt x="13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086411" y="3961157"/>
              <a:ext cx="259355" cy="148694"/>
            </a:xfrm>
            <a:custGeom>
              <a:avLst/>
              <a:gdLst/>
              <a:ahLst/>
              <a:cxnLst/>
              <a:rect l="l" t="t" r="r" b="b"/>
              <a:pathLst>
                <a:path w="13577" h="7784" extrusionOk="0">
                  <a:moveTo>
                    <a:pt x="12164" y="0"/>
                  </a:moveTo>
                  <a:cubicBezTo>
                    <a:pt x="12157" y="0"/>
                    <a:pt x="12150" y="1"/>
                    <a:pt x="12142" y="2"/>
                  </a:cubicBezTo>
                  <a:cubicBezTo>
                    <a:pt x="12142" y="136"/>
                    <a:pt x="12076" y="269"/>
                    <a:pt x="11976" y="369"/>
                  </a:cubicBezTo>
                  <a:cubicBezTo>
                    <a:pt x="11842" y="503"/>
                    <a:pt x="11675" y="569"/>
                    <a:pt x="11542" y="669"/>
                  </a:cubicBezTo>
                  <a:cubicBezTo>
                    <a:pt x="11309" y="903"/>
                    <a:pt x="11142" y="1170"/>
                    <a:pt x="11008" y="1470"/>
                  </a:cubicBezTo>
                  <a:cubicBezTo>
                    <a:pt x="10942" y="1603"/>
                    <a:pt x="10842" y="1703"/>
                    <a:pt x="10741" y="1770"/>
                  </a:cubicBezTo>
                  <a:cubicBezTo>
                    <a:pt x="10718" y="1775"/>
                    <a:pt x="10696" y="1777"/>
                    <a:pt x="10673" y="1777"/>
                  </a:cubicBezTo>
                  <a:cubicBezTo>
                    <a:pt x="10537" y="1777"/>
                    <a:pt x="10423" y="1699"/>
                    <a:pt x="10308" y="1670"/>
                  </a:cubicBezTo>
                  <a:cubicBezTo>
                    <a:pt x="10202" y="1607"/>
                    <a:pt x="10083" y="1583"/>
                    <a:pt x="9959" y="1583"/>
                  </a:cubicBezTo>
                  <a:cubicBezTo>
                    <a:pt x="9887" y="1583"/>
                    <a:pt x="9814" y="1591"/>
                    <a:pt x="9741" y="1603"/>
                  </a:cubicBezTo>
                  <a:cubicBezTo>
                    <a:pt x="9741" y="1403"/>
                    <a:pt x="9774" y="1236"/>
                    <a:pt x="9841" y="1036"/>
                  </a:cubicBezTo>
                  <a:cubicBezTo>
                    <a:pt x="9841" y="970"/>
                    <a:pt x="9841" y="903"/>
                    <a:pt x="9841" y="836"/>
                  </a:cubicBezTo>
                  <a:cubicBezTo>
                    <a:pt x="9807" y="803"/>
                    <a:pt x="9774" y="736"/>
                    <a:pt x="9707" y="703"/>
                  </a:cubicBezTo>
                  <a:cubicBezTo>
                    <a:pt x="9340" y="469"/>
                    <a:pt x="8940" y="302"/>
                    <a:pt x="8540" y="202"/>
                  </a:cubicBezTo>
                  <a:lnTo>
                    <a:pt x="8373" y="169"/>
                  </a:lnTo>
                  <a:lnTo>
                    <a:pt x="8106" y="169"/>
                  </a:lnTo>
                  <a:cubicBezTo>
                    <a:pt x="8006" y="202"/>
                    <a:pt x="7906" y="269"/>
                    <a:pt x="7839" y="336"/>
                  </a:cubicBezTo>
                  <a:cubicBezTo>
                    <a:pt x="7639" y="603"/>
                    <a:pt x="7472" y="870"/>
                    <a:pt x="7339" y="1170"/>
                  </a:cubicBezTo>
                  <a:cubicBezTo>
                    <a:pt x="6905" y="1837"/>
                    <a:pt x="6038" y="2404"/>
                    <a:pt x="5037" y="2938"/>
                  </a:cubicBezTo>
                  <a:cubicBezTo>
                    <a:pt x="4404" y="3305"/>
                    <a:pt x="3736" y="3571"/>
                    <a:pt x="3069" y="3872"/>
                  </a:cubicBezTo>
                  <a:cubicBezTo>
                    <a:pt x="2402" y="4172"/>
                    <a:pt x="1468" y="4372"/>
                    <a:pt x="901" y="4739"/>
                  </a:cubicBezTo>
                  <a:cubicBezTo>
                    <a:pt x="134" y="5273"/>
                    <a:pt x="0" y="6607"/>
                    <a:pt x="901" y="7141"/>
                  </a:cubicBezTo>
                  <a:cubicBezTo>
                    <a:pt x="1439" y="7454"/>
                    <a:pt x="2534" y="7783"/>
                    <a:pt x="3842" y="7783"/>
                  </a:cubicBezTo>
                  <a:cubicBezTo>
                    <a:pt x="4481" y="7783"/>
                    <a:pt x="5171" y="7705"/>
                    <a:pt x="5871" y="7508"/>
                  </a:cubicBezTo>
                  <a:cubicBezTo>
                    <a:pt x="7039" y="7174"/>
                    <a:pt x="8340" y="5906"/>
                    <a:pt x="9874" y="5806"/>
                  </a:cubicBezTo>
                  <a:cubicBezTo>
                    <a:pt x="10875" y="5706"/>
                    <a:pt x="12710" y="5439"/>
                    <a:pt x="13343" y="4706"/>
                  </a:cubicBezTo>
                  <a:cubicBezTo>
                    <a:pt x="13577" y="4372"/>
                    <a:pt x="13243" y="3338"/>
                    <a:pt x="13010" y="2437"/>
                  </a:cubicBezTo>
                  <a:cubicBezTo>
                    <a:pt x="12716" y="1458"/>
                    <a:pt x="12486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200472" y="3997357"/>
              <a:ext cx="50354" cy="25043"/>
            </a:xfrm>
            <a:custGeom>
              <a:avLst/>
              <a:gdLst/>
              <a:ahLst/>
              <a:cxnLst/>
              <a:rect l="l" t="t" r="r" b="b"/>
              <a:pathLst>
                <a:path w="2636" h="1311" extrusionOk="0">
                  <a:moveTo>
                    <a:pt x="855" y="0"/>
                  </a:moveTo>
                  <a:cubicBezTo>
                    <a:pt x="812" y="0"/>
                    <a:pt x="772" y="3"/>
                    <a:pt x="734" y="9"/>
                  </a:cubicBezTo>
                  <a:cubicBezTo>
                    <a:pt x="434" y="42"/>
                    <a:pt x="134" y="242"/>
                    <a:pt x="0" y="509"/>
                  </a:cubicBezTo>
                  <a:cubicBezTo>
                    <a:pt x="42" y="507"/>
                    <a:pt x="83" y="506"/>
                    <a:pt x="124" y="506"/>
                  </a:cubicBezTo>
                  <a:cubicBezTo>
                    <a:pt x="812" y="506"/>
                    <a:pt x="1465" y="769"/>
                    <a:pt x="1968" y="1209"/>
                  </a:cubicBezTo>
                  <a:cubicBezTo>
                    <a:pt x="2055" y="1274"/>
                    <a:pt x="2155" y="1311"/>
                    <a:pt x="2251" y="1311"/>
                  </a:cubicBezTo>
                  <a:cubicBezTo>
                    <a:pt x="2303" y="1311"/>
                    <a:pt x="2355" y="1300"/>
                    <a:pt x="2402" y="1276"/>
                  </a:cubicBezTo>
                  <a:cubicBezTo>
                    <a:pt x="2636" y="1143"/>
                    <a:pt x="2636" y="809"/>
                    <a:pt x="2435" y="676"/>
                  </a:cubicBezTo>
                  <a:cubicBezTo>
                    <a:pt x="2009" y="310"/>
                    <a:pt x="1304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174340" y="4013441"/>
              <a:ext cx="56104" cy="25387"/>
            </a:xfrm>
            <a:custGeom>
              <a:avLst/>
              <a:gdLst/>
              <a:ahLst/>
              <a:cxnLst/>
              <a:rect l="l" t="t" r="r" b="b"/>
              <a:pathLst>
                <a:path w="2937" h="1329" extrusionOk="0">
                  <a:moveTo>
                    <a:pt x="868" y="1"/>
                  </a:moveTo>
                  <a:cubicBezTo>
                    <a:pt x="501" y="1"/>
                    <a:pt x="201" y="167"/>
                    <a:pt x="1" y="434"/>
                  </a:cubicBezTo>
                  <a:cubicBezTo>
                    <a:pt x="107" y="421"/>
                    <a:pt x="213" y="415"/>
                    <a:pt x="318" y="415"/>
                  </a:cubicBezTo>
                  <a:cubicBezTo>
                    <a:pt x="1043" y="415"/>
                    <a:pt x="1745" y="711"/>
                    <a:pt x="2269" y="1235"/>
                  </a:cubicBezTo>
                  <a:cubicBezTo>
                    <a:pt x="2327" y="1293"/>
                    <a:pt x="2408" y="1329"/>
                    <a:pt x="2491" y="1329"/>
                  </a:cubicBezTo>
                  <a:cubicBezTo>
                    <a:pt x="2552" y="1329"/>
                    <a:pt x="2613" y="1310"/>
                    <a:pt x="2669" y="1268"/>
                  </a:cubicBezTo>
                  <a:cubicBezTo>
                    <a:pt x="2903" y="1135"/>
                    <a:pt x="2936" y="834"/>
                    <a:pt x="2736" y="701"/>
                  </a:cubicBezTo>
                  <a:cubicBezTo>
                    <a:pt x="2202" y="267"/>
                    <a:pt x="1535" y="34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145667" y="4027462"/>
              <a:ext cx="54824" cy="25540"/>
            </a:xfrm>
            <a:custGeom>
              <a:avLst/>
              <a:gdLst/>
              <a:ahLst/>
              <a:cxnLst/>
              <a:rect l="l" t="t" r="r" b="b"/>
              <a:pathLst>
                <a:path w="2870" h="1337" extrusionOk="0">
                  <a:moveTo>
                    <a:pt x="901" y="0"/>
                  </a:moveTo>
                  <a:cubicBezTo>
                    <a:pt x="534" y="0"/>
                    <a:pt x="234" y="134"/>
                    <a:pt x="1" y="401"/>
                  </a:cubicBezTo>
                  <a:cubicBezTo>
                    <a:pt x="99" y="389"/>
                    <a:pt x="198" y="383"/>
                    <a:pt x="296" y="383"/>
                  </a:cubicBezTo>
                  <a:cubicBezTo>
                    <a:pt x="1028" y="383"/>
                    <a:pt x="1736" y="705"/>
                    <a:pt x="2236" y="1235"/>
                  </a:cubicBezTo>
                  <a:cubicBezTo>
                    <a:pt x="2300" y="1299"/>
                    <a:pt x="2393" y="1336"/>
                    <a:pt x="2486" y="1336"/>
                  </a:cubicBezTo>
                  <a:cubicBezTo>
                    <a:pt x="2537" y="1336"/>
                    <a:pt x="2589" y="1325"/>
                    <a:pt x="2636" y="1301"/>
                  </a:cubicBezTo>
                  <a:cubicBezTo>
                    <a:pt x="2836" y="1168"/>
                    <a:pt x="2869" y="868"/>
                    <a:pt x="2703" y="701"/>
                  </a:cubicBezTo>
                  <a:cubicBezTo>
                    <a:pt x="2169" y="267"/>
                    <a:pt x="1535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235525" y="2999652"/>
              <a:ext cx="354924" cy="1003645"/>
            </a:xfrm>
            <a:custGeom>
              <a:avLst/>
              <a:gdLst/>
              <a:ahLst/>
              <a:cxnLst/>
              <a:rect l="l" t="t" r="r" b="b"/>
              <a:pathLst>
                <a:path w="18580" h="52540" extrusionOk="0">
                  <a:moveTo>
                    <a:pt x="600" y="0"/>
                  </a:moveTo>
                  <a:cubicBezTo>
                    <a:pt x="600" y="0"/>
                    <a:pt x="0" y="25885"/>
                    <a:pt x="33" y="28254"/>
                  </a:cubicBezTo>
                  <a:cubicBezTo>
                    <a:pt x="67" y="30389"/>
                    <a:pt x="267" y="48502"/>
                    <a:pt x="267" y="48502"/>
                  </a:cubicBezTo>
                  <a:cubicBezTo>
                    <a:pt x="1067" y="48781"/>
                    <a:pt x="1899" y="48915"/>
                    <a:pt x="2732" y="48915"/>
                  </a:cubicBezTo>
                  <a:cubicBezTo>
                    <a:pt x="3393" y="48915"/>
                    <a:pt x="4055" y="48831"/>
                    <a:pt x="4703" y="48668"/>
                  </a:cubicBezTo>
                  <a:cubicBezTo>
                    <a:pt x="4703" y="48668"/>
                    <a:pt x="6905" y="36827"/>
                    <a:pt x="7072" y="34558"/>
                  </a:cubicBezTo>
                  <a:cubicBezTo>
                    <a:pt x="7272" y="31589"/>
                    <a:pt x="7272" y="28254"/>
                    <a:pt x="7272" y="28254"/>
                  </a:cubicBezTo>
                  <a:lnTo>
                    <a:pt x="8706" y="15411"/>
                  </a:lnTo>
                  <a:cubicBezTo>
                    <a:pt x="8706" y="15411"/>
                    <a:pt x="9774" y="25552"/>
                    <a:pt x="10307" y="29855"/>
                  </a:cubicBezTo>
                  <a:cubicBezTo>
                    <a:pt x="10941" y="34825"/>
                    <a:pt x="13977" y="52171"/>
                    <a:pt x="13977" y="52171"/>
                  </a:cubicBezTo>
                  <a:cubicBezTo>
                    <a:pt x="14619" y="52443"/>
                    <a:pt x="15278" y="52540"/>
                    <a:pt x="15890" y="52540"/>
                  </a:cubicBezTo>
                  <a:cubicBezTo>
                    <a:pt x="17375" y="52540"/>
                    <a:pt x="18580" y="51971"/>
                    <a:pt x="18580" y="51971"/>
                  </a:cubicBezTo>
                  <a:cubicBezTo>
                    <a:pt x="18580" y="51971"/>
                    <a:pt x="18346" y="39629"/>
                    <a:pt x="18246" y="34625"/>
                  </a:cubicBezTo>
                  <a:cubicBezTo>
                    <a:pt x="18146" y="31156"/>
                    <a:pt x="18080" y="29455"/>
                    <a:pt x="18013" y="28521"/>
                  </a:cubicBezTo>
                  <a:cubicBezTo>
                    <a:pt x="18013" y="28521"/>
                    <a:pt x="17980" y="11842"/>
                    <a:pt x="17713" y="413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7296691" y="3166589"/>
              <a:ext cx="105790" cy="372785"/>
            </a:xfrm>
            <a:custGeom>
              <a:avLst/>
              <a:gdLst/>
              <a:ahLst/>
              <a:cxnLst/>
              <a:rect l="l" t="t" r="r" b="b"/>
              <a:pathLst>
                <a:path w="5538" h="19515" extrusionOk="0">
                  <a:moveTo>
                    <a:pt x="0" y="1"/>
                  </a:moveTo>
                  <a:cubicBezTo>
                    <a:pt x="1" y="1"/>
                    <a:pt x="1068" y="1435"/>
                    <a:pt x="4170" y="2936"/>
                  </a:cubicBezTo>
                  <a:lnTo>
                    <a:pt x="4870" y="6906"/>
                  </a:lnTo>
                  <a:lnTo>
                    <a:pt x="4103" y="19515"/>
                  </a:lnTo>
                  <a:lnTo>
                    <a:pt x="5538" y="6639"/>
                  </a:lnTo>
                  <a:lnTo>
                    <a:pt x="4971" y="2302"/>
                  </a:lnTo>
                  <a:cubicBezTo>
                    <a:pt x="3203" y="1835"/>
                    <a:pt x="1501" y="10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801058" y="2623581"/>
              <a:ext cx="531966" cy="337751"/>
            </a:xfrm>
            <a:custGeom>
              <a:avLst/>
              <a:gdLst/>
              <a:ahLst/>
              <a:cxnLst/>
              <a:rect l="l" t="t" r="r" b="b"/>
              <a:pathLst>
                <a:path w="27848" h="17681" extrusionOk="0">
                  <a:moveTo>
                    <a:pt x="27501" y="0"/>
                  </a:moveTo>
                  <a:cubicBezTo>
                    <a:pt x="25716" y="0"/>
                    <a:pt x="24430" y="514"/>
                    <a:pt x="23144" y="2208"/>
                  </a:cubicBezTo>
                  <a:cubicBezTo>
                    <a:pt x="22044" y="3676"/>
                    <a:pt x="16239" y="11615"/>
                    <a:pt x="16239" y="11615"/>
                  </a:cubicBezTo>
                  <a:lnTo>
                    <a:pt x="10902" y="7478"/>
                  </a:lnTo>
                  <a:cubicBezTo>
                    <a:pt x="9635" y="6511"/>
                    <a:pt x="9268" y="5210"/>
                    <a:pt x="8467" y="4343"/>
                  </a:cubicBezTo>
                  <a:cubicBezTo>
                    <a:pt x="7700" y="3442"/>
                    <a:pt x="6833" y="3242"/>
                    <a:pt x="5965" y="2475"/>
                  </a:cubicBezTo>
                  <a:cubicBezTo>
                    <a:pt x="5338" y="1964"/>
                    <a:pt x="4986" y="1534"/>
                    <a:pt x="4729" y="1534"/>
                  </a:cubicBezTo>
                  <a:cubicBezTo>
                    <a:pt x="4616" y="1534"/>
                    <a:pt x="4522" y="1615"/>
                    <a:pt x="4431" y="1808"/>
                  </a:cubicBezTo>
                  <a:cubicBezTo>
                    <a:pt x="4131" y="2442"/>
                    <a:pt x="5098" y="3542"/>
                    <a:pt x="5265" y="3809"/>
                  </a:cubicBezTo>
                  <a:cubicBezTo>
                    <a:pt x="5423" y="4063"/>
                    <a:pt x="6335" y="4648"/>
                    <a:pt x="5308" y="4648"/>
                  </a:cubicBezTo>
                  <a:cubicBezTo>
                    <a:pt x="5255" y="4648"/>
                    <a:pt x="5196" y="4646"/>
                    <a:pt x="5131" y="4643"/>
                  </a:cubicBezTo>
                  <a:cubicBezTo>
                    <a:pt x="3797" y="4576"/>
                    <a:pt x="1229" y="3075"/>
                    <a:pt x="628" y="2775"/>
                  </a:cubicBezTo>
                  <a:cubicBezTo>
                    <a:pt x="538" y="2737"/>
                    <a:pt x="461" y="2720"/>
                    <a:pt x="396" y="2720"/>
                  </a:cubicBezTo>
                  <a:cubicBezTo>
                    <a:pt x="1" y="2720"/>
                    <a:pt x="37" y="3346"/>
                    <a:pt x="295" y="3776"/>
                  </a:cubicBezTo>
                  <a:cubicBezTo>
                    <a:pt x="562" y="4276"/>
                    <a:pt x="428" y="5677"/>
                    <a:pt x="762" y="6578"/>
                  </a:cubicBezTo>
                  <a:cubicBezTo>
                    <a:pt x="1095" y="7445"/>
                    <a:pt x="1696" y="8012"/>
                    <a:pt x="2930" y="8613"/>
                  </a:cubicBezTo>
                  <a:cubicBezTo>
                    <a:pt x="4064" y="9180"/>
                    <a:pt x="6833" y="9547"/>
                    <a:pt x="7733" y="10114"/>
                  </a:cubicBezTo>
                  <a:cubicBezTo>
                    <a:pt x="9701" y="12115"/>
                    <a:pt x="13437" y="15918"/>
                    <a:pt x="14371" y="16618"/>
                  </a:cubicBezTo>
                  <a:cubicBezTo>
                    <a:pt x="15107" y="17166"/>
                    <a:pt x="15833" y="17681"/>
                    <a:pt x="16680" y="17681"/>
                  </a:cubicBezTo>
                  <a:cubicBezTo>
                    <a:pt x="17331" y="17681"/>
                    <a:pt x="18053" y="17377"/>
                    <a:pt x="18908" y="16552"/>
                  </a:cubicBezTo>
                  <a:cubicBezTo>
                    <a:pt x="20909" y="14650"/>
                    <a:pt x="26647" y="7145"/>
                    <a:pt x="26647" y="7145"/>
                  </a:cubicBezTo>
                  <a:lnTo>
                    <a:pt x="27848" y="6"/>
                  </a:lnTo>
                  <a:cubicBezTo>
                    <a:pt x="27730" y="2"/>
                    <a:pt x="27614" y="0"/>
                    <a:pt x="2750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7111263" y="2837166"/>
              <a:ext cx="29972" cy="52264"/>
            </a:xfrm>
            <a:custGeom>
              <a:avLst/>
              <a:gdLst/>
              <a:ahLst/>
              <a:cxnLst/>
              <a:rect l="l" t="t" r="r" b="b"/>
              <a:pathLst>
                <a:path w="1569" h="2736" extrusionOk="0">
                  <a:moveTo>
                    <a:pt x="301" y="0"/>
                  </a:moveTo>
                  <a:lnTo>
                    <a:pt x="0" y="434"/>
                  </a:lnTo>
                  <a:cubicBezTo>
                    <a:pt x="734" y="1001"/>
                    <a:pt x="1501" y="2202"/>
                    <a:pt x="1568" y="2735"/>
                  </a:cubicBezTo>
                  <a:cubicBezTo>
                    <a:pt x="1535" y="1701"/>
                    <a:pt x="1101" y="701"/>
                    <a:pt x="30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7139306" y="2620506"/>
              <a:ext cx="202639" cy="249173"/>
            </a:xfrm>
            <a:custGeom>
              <a:avLst/>
              <a:gdLst/>
              <a:ahLst/>
              <a:cxnLst/>
              <a:rect l="l" t="t" r="r" b="b"/>
              <a:pathLst>
                <a:path w="10608" h="13044" extrusionOk="0">
                  <a:moveTo>
                    <a:pt x="10567" y="0"/>
                  </a:moveTo>
                  <a:cubicBezTo>
                    <a:pt x="10220" y="0"/>
                    <a:pt x="7753" y="29"/>
                    <a:pt x="6638" y="835"/>
                  </a:cubicBezTo>
                  <a:cubicBezTo>
                    <a:pt x="5437" y="1669"/>
                    <a:pt x="4537" y="2903"/>
                    <a:pt x="2569" y="5771"/>
                  </a:cubicBezTo>
                  <a:cubicBezTo>
                    <a:pt x="834" y="8273"/>
                    <a:pt x="0" y="9474"/>
                    <a:pt x="0" y="9474"/>
                  </a:cubicBezTo>
                  <a:cubicBezTo>
                    <a:pt x="1134" y="11142"/>
                    <a:pt x="2769" y="12376"/>
                    <a:pt x="4670" y="13043"/>
                  </a:cubicBezTo>
                  <a:lnTo>
                    <a:pt x="9807" y="6672"/>
                  </a:lnTo>
                  <a:lnTo>
                    <a:pt x="10608" y="1"/>
                  </a:lnTo>
                  <a:cubicBezTo>
                    <a:pt x="10608" y="1"/>
                    <a:pt x="10594" y="0"/>
                    <a:pt x="10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243797" y="2617755"/>
              <a:ext cx="360674" cy="511068"/>
            </a:xfrm>
            <a:custGeom>
              <a:avLst/>
              <a:gdLst/>
              <a:ahLst/>
              <a:cxnLst/>
              <a:rect l="l" t="t" r="r" b="b"/>
              <a:pathLst>
                <a:path w="18881" h="26754" extrusionOk="0">
                  <a:moveTo>
                    <a:pt x="9309" y="0"/>
                  </a:moveTo>
                  <a:cubicBezTo>
                    <a:pt x="7940" y="0"/>
                    <a:pt x="5627" y="45"/>
                    <a:pt x="4070" y="311"/>
                  </a:cubicBezTo>
                  <a:cubicBezTo>
                    <a:pt x="1735" y="712"/>
                    <a:pt x="1168" y="2380"/>
                    <a:pt x="534" y="6916"/>
                  </a:cubicBezTo>
                  <a:cubicBezTo>
                    <a:pt x="167" y="9451"/>
                    <a:pt x="1" y="24429"/>
                    <a:pt x="1" y="24429"/>
                  </a:cubicBezTo>
                  <a:cubicBezTo>
                    <a:pt x="2501" y="26091"/>
                    <a:pt x="6149" y="26753"/>
                    <a:pt x="9491" y="26753"/>
                  </a:cubicBezTo>
                  <a:cubicBezTo>
                    <a:pt x="13059" y="26753"/>
                    <a:pt x="16277" y="25998"/>
                    <a:pt x="17380" y="24896"/>
                  </a:cubicBezTo>
                  <a:lnTo>
                    <a:pt x="16979" y="16556"/>
                  </a:lnTo>
                  <a:cubicBezTo>
                    <a:pt x="16979" y="16556"/>
                    <a:pt x="18147" y="8684"/>
                    <a:pt x="18747" y="3881"/>
                  </a:cubicBezTo>
                  <a:cubicBezTo>
                    <a:pt x="18881" y="2580"/>
                    <a:pt x="16813" y="778"/>
                    <a:pt x="15745" y="345"/>
                  </a:cubicBezTo>
                  <a:cubicBezTo>
                    <a:pt x="14211" y="178"/>
                    <a:pt x="12009" y="178"/>
                    <a:pt x="10441" y="11"/>
                  </a:cubicBezTo>
                  <a:cubicBezTo>
                    <a:pt x="10441" y="11"/>
                    <a:pt x="9993" y="0"/>
                    <a:pt x="9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7522903" y="2626122"/>
              <a:ext cx="531489" cy="337522"/>
            </a:xfrm>
            <a:custGeom>
              <a:avLst/>
              <a:gdLst/>
              <a:ahLst/>
              <a:cxnLst/>
              <a:rect l="l" t="t" r="r" b="b"/>
              <a:pathLst>
                <a:path w="27823" h="17669" extrusionOk="0">
                  <a:moveTo>
                    <a:pt x="342" y="1"/>
                  </a:moveTo>
                  <a:cubicBezTo>
                    <a:pt x="230" y="1"/>
                    <a:pt x="116" y="3"/>
                    <a:pt x="0" y="7"/>
                  </a:cubicBezTo>
                  <a:lnTo>
                    <a:pt x="2402" y="8713"/>
                  </a:lnTo>
                  <a:cubicBezTo>
                    <a:pt x="2402" y="8713"/>
                    <a:pt x="6938" y="14651"/>
                    <a:pt x="8906" y="16552"/>
                  </a:cubicBezTo>
                  <a:cubicBezTo>
                    <a:pt x="9766" y="17368"/>
                    <a:pt x="10483" y="17668"/>
                    <a:pt x="11125" y="17668"/>
                  </a:cubicBezTo>
                  <a:cubicBezTo>
                    <a:pt x="11980" y="17668"/>
                    <a:pt x="12700" y="17138"/>
                    <a:pt x="13443" y="16585"/>
                  </a:cubicBezTo>
                  <a:cubicBezTo>
                    <a:pt x="14377" y="15885"/>
                    <a:pt x="18113" y="12116"/>
                    <a:pt x="20081" y="10081"/>
                  </a:cubicBezTo>
                  <a:cubicBezTo>
                    <a:pt x="20982" y="9514"/>
                    <a:pt x="23750" y="9180"/>
                    <a:pt x="24885" y="8613"/>
                  </a:cubicBezTo>
                  <a:cubicBezTo>
                    <a:pt x="26119" y="7979"/>
                    <a:pt x="26719" y="7446"/>
                    <a:pt x="27053" y="6545"/>
                  </a:cubicBezTo>
                  <a:cubicBezTo>
                    <a:pt x="27386" y="5644"/>
                    <a:pt x="27253" y="4243"/>
                    <a:pt x="27553" y="3743"/>
                  </a:cubicBezTo>
                  <a:cubicBezTo>
                    <a:pt x="27809" y="3316"/>
                    <a:pt x="27823" y="2719"/>
                    <a:pt x="27448" y="2719"/>
                  </a:cubicBezTo>
                  <a:cubicBezTo>
                    <a:pt x="27383" y="2719"/>
                    <a:pt x="27308" y="2736"/>
                    <a:pt x="27220" y="2776"/>
                  </a:cubicBezTo>
                  <a:cubicBezTo>
                    <a:pt x="26586" y="3042"/>
                    <a:pt x="24051" y="4577"/>
                    <a:pt x="22716" y="4644"/>
                  </a:cubicBezTo>
                  <a:cubicBezTo>
                    <a:pt x="22650" y="4647"/>
                    <a:pt x="22590" y="4648"/>
                    <a:pt x="22535" y="4648"/>
                  </a:cubicBezTo>
                  <a:cubicBezTo>
                    <a:pt x="21479" y="4648"/>
                    <a:pt x="22391" y="4063"/>
                    <a:pt x="22550" y="3810"/>
                  </a:cubicBezTo>
                  <a:cubicBezTo>
                    <a:pt x="22716" y="3543"/>
                    <a:pt x="23684" y="2442"/>
                    <a:pt x="23384" y="1808"/>
                  </a:cubicBezTo>
                  <a:cubicBezTo>
                    <a:pt x="23292" y="1616"/>
                    <a:pt x="23198" y="1534"/>
                    <a:pt x="23087" y="1534"/>
                  </a:cubicBezTo>
                  <a:cubicBezTo>
                    <a:pt x="22832" y="1534"/>
                    <a:pt x="22486" y="1964"/>
                    <a:pt x="21882" y="2475"/>
                  </a:cubicBezTo>
                  <a:cubicBezTo>
                    <a:pt x="20982" y="3209"/>
                    <a:pt x="20148" y="3443"/>
                    <a:pt x="19347" y="4310"/>
                  </a:cubicBezTo>
                  <a:cubicBezTo>
                    <a:pt x="18580" y="5211"/>
                    <a:pt x="18213" y="6478"/>
                    <a:pt x="16946" y="7479"/>
                  </a:cubicBezTo>
                  <a:lnTo>
                    <a:pt x="11608" y="11615"/>
                  </a:lnTo>
                  <a:cubicBezTo>
                    <a:pt x="11608" y="11615"/>
                    <a:pt x="5804" y="3676"/>
                    <a:pt x="4670" y="2175"/>
                  </a:cubicBezTo>
                  <a:cubicBezTo>
                    <a:pt x="3384" y="513"/>
                    <a:pt x="2099" y="1"/>
                    <a:pt x="34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7714692" y="2839707"/>
              <a:ext cx="29972" cy="52264"/>
            </a:xfrm>
            <a:custGeom>
              <a:avLst/>
              <a:gdLst/>
              <a:ahLst/>
              <a:cxnLst/>
              <a:rect l="l" t="t" r="r" b="b"/>
              <a:pathLst>
                <a:path w="1569" h="2736" extrusionOk="0">
                  <a:moveTo>
                    <a:pt x="1235" y="1"/>
                  </a:moveTo>
                  <a:cubicBezTo>
                    <a:pt x="468" y="701"/>
                    <a:pt x="1" y="1702"/>
                    <a:pt x="1" y="2736"/>
                  </a:cubicBezTo>
                  <a:cubicBezTo>
                    <a:pt x="67" y="2202"/>
                    <a:pt x="835" y="968"/>
                    <a:pt x="1568" y="434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7490391" y="2622225"/>
              <a:ext cx="225601" cy="249364"/>
            </a:xfrm>
            <a:custGeom>
              <a:avLst/>
              <a:gdLst/>
              <a:ahLst/>
              <a:cxnLst/>
              <a:rect l="l" t="t" r="r" b="b"/>
              <a:pathLst>
                <a:path w="11810" h="13054" extrusionOk="0">
                  <a:moveTo>
                    <a:pt x="1813" y="0"/>
                  </a:moveTo>
                  <a:cubicBezTo>
                    <a:pt x="1558" y="0"/>
                    <a:pt x="1402" y="11"/>
                    <a:pt x="1402" y="11"/>
                  </a:cubicBezTo>
                  <a:cubicBezTo>
                    <a:pt x="1" y="2913"/>
                    <a:pt x="1802" y="6449"/>
                    <a:pt x="3637" y="8750"/>
                  </a:cubicBezTo>
                  <a:lnTo>
                    <a:pt x="7139" y="13053"/>
                  </a:lnTo>
                  <a:cubicBezTo>
                    <a:pt x="9041" y="12420"/>
                    <a:pt x="10675" y="11152"/>
                    <a:pt x="11809" y="9484"/>
                  </a:cubicBezTo>
                  <a:cubicBezTo>
                    <a:pt x="11809" y="9484"/>
                    <a:pt x="10975" y="8283"/>
                    <a:pt x="9274" y="5782"/>
                  </a:cubicBezTo>
                  <a:cubicBezTo>
                    <a:pt x="7273" y="2913"/>
                    <a:pt x="6372" y="1745"/>
                    <a:pt x="5205" y="845"/>
                  </a:cubicBezTo>
                  <a:cubicBezTo>
                    <a:pt x="4229" y="94"/>
                    <a:pt x="2578" y="0"/>
                    <a:pt x="1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7234876" y="2310816"/>
              <a:ext cx="216470" cy="184950"/>
            </a:xfrm>
            <a:custGeom>
              <a:avLst/>
              <a:gdLst/>
              <a:ahLst/>
              <a:cxnLst/>
              <a:rect l="l" t="t" r="r" b="b"/>
              <a:pathLst>
                <a:path w="11332" h="9682" extrusionOk="0">
                  <a:moveTo>
                    <a:pt x="6499" y="1"/>
                  </a:moveTo>
                  <a:cubicBezTo>
                    <a:pt x="6479" y="1"/>
                    <a:pt x="6459" y="1"/>
                    <a:pt x="6439" y="1"/>
                  </a:cubicBezTo>
                  <a:cubicBezTo>
                    <a:pt x="2102" y="34"/>
                    <a:pt x="1" y="5271"/>
                    <a:pt x="3070" y="8274"/>
                  </a:cubicBezTo>
                  <a:cubicBezTo>
                    <a:pt x="4053" y="9247"/>
                    <a:pt x="5257" y="9682"/>
                    <a:pt x="6436" y="9682"/>
                  </a:cubicBezTo>
                  <a:cubicBezTo>
                    <a:pt x="8937" y="9682"/>
                    <a:pt x="11331" y="7728"/>
                    <a:pt x="11309" y="4804"/>
                  </a:cubicBezTo>
                  <a:cubicBezTo>
                    <a:pt x="11276" y="2156"/>
                    <a:pt x="9140" y="1"/>
                    <a:pt x="6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7480209" y="2467571"/>
              <a:ext cx="38874" cy="96888"/>
            </a:xfrm>
            <a:custGeom>
              <a:avLst/>
              <a:gdLst/>
              <a:ahLst/>
              <a:cxnLst/>
              <a:rect l="l" t="t" r="r" b="b"/>
              <a:pathLst>
                <a:path w="2035" h="5072" extrusionOk="0">
                  <a:moveTo>
                    <a:pt x="2035" y="1"/>
                  </a:moveTo>
                  <a:lnTo>
                    <a:pt x="34" y="2503"/>
                  </a:lnTo>
                  <a:lnTo>
                    <a:pt x="0" y="5071"/>
                  </a:lnTo>
                  <a:cubicBezTo>
                    <a:pt x="400" y="4938"/>
                    <a:pt x="734" y="4671"/>
                    <a:pt x="968" y="4304"/>
                  </a:cubicBezTo>
                  <a:cubicBezTo>
                    <a:pt x="1268" y="3704"/>
                    <a:pt x="20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7490391" y="2366653"/>
              <a:ext cx="49724" cy="104777"/>
            </a:xfrm>
            <a:custGeom>
              <a:avLst/>
              <a:gdLst/>
              <a:ahLst/>
              <a:cxnLst/>
              <a:rect l="l" t="t" r="r" b="b"/>
              <a:pathLst>
                <a:path w="2603" h="5485" extrusionOk="0">
                  <a:moveTo>
                    <a:pt x="672" y="1"/>
                  </a:moveTo>
                  <a:cubicBezTo>
                    <a:pt x="604" y="1"/>
                    <a:pt x="536" y="5"/>
                    <a:pt x="468" y="13"/>
                  </a:cubicBezTo>
                  <a:lnTo>
                    <a:pt x="1" y="5484"/>
                  </a:lnTo>
                  <a:lnTo>
                    <a:pt x="1502" y="5284"/>
                  </a:lnTo>
                  <a:cubicBezTo>
                    <a:pt x="2269" y="3249"/>
                    <a:pt x="2603" y="1181"/>
                    <a:pt x="1969" y="547"/>
                  </a:cubicBezTo>
                  <a:cubicBezTo>
                    <a:pt x="1620" y="198"/>
                    <a:pt x="114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7276939" y="2324665"/>
              <a:ext cx="278476" cy="340865"/>
            </a:xfrm>
            <a:custGeom>
              <a:avLst/>
              <a:gdLst/>
              <a:ahLst/>
              <a:cxnLst/>
              <a:rect l="l" t="t" r="r" b="b"/>
              <a:pathLst>
                <a:path w="14578" h="17844" extrusionOk="0">
                  <a:moveTo>
                    <a:pt x="5164" y="0"/>
                  </a:moveTo>
                  <a:cubicBezTo>
                    <a:pt x="2914" y="0"/>
                    <a:pt x="780" y="1087"/>
                    <a:pt x="467" y="3879"/>
                  </a:cubicBezTo>
                  <a:cubicBezTo>
                    <a:pt x="0" y="7949"/>
                    <a:pt x="234" y="9617"/>
                    <a:pt x="834" y="11652"/>
                  </a:cubicBezTo>
                  <a:cubicBezTo>
                    <a:pt x="1201" y="12953"/>
                    <a:pt x="1968" y="13887"/>
                    <a:pt x="3169" y="14053"/>
                  </a:cubicBezTo>
                  <a:cubicBezTo>
                    <a:pt x="3342" y="14061"/>
                    <a:pt x="3514" y="14065"/>
                    <a:pt x="3684" y="14065"/>
                  </a:cubicBezTo>
                  <a:cubicBezTo>
                    <a:pt x="4236" y="14065"/>
                    <a:pt x="4777" y="14022"/>
                    <a:pt x="5337" y="13920"/>
                  </a:cubicBezTo>
                  <a:lnTo>
                    <a:pt x="5337" y="15688"/>
                  </a:lnTo>
                  <a:cubicBezTo>
                    <a:pt x="4136" y="17115"/>
                    <a:pt x="5079" y="17843"/>
                    <a:pt x="6540" y="17843"/>
                  </a:cubicBezTo>
                  <a:cubicBezTo>
                    <a:pt x="7878" y="17843"/>
                    <a:pt x="9651" y="17232"/>
                    <a:pt x="10608" y="15988"/>
                  </a:cubicBezTo>
                  <a:lnTo>
                    <a:pt x="10675" y="9984"/>
                  </a:lnTo>
                  <a:cubicBezTo>
                    <a:pt x="10675" y="9984"/>
                    <a:pt x="10843" y="10637"/>
                    <a:pt x="11716" y="10637"/>
                  </a:cubicBezTo>
                  <a:cubicBezTo>
                    <a:pt x="11942" y="10637"/>
                    <a:pt x="12214" y="10594"/>
                    <a:pt x="12543" y="10484"/>
                  </a:cubicBezTo>
                  <a:cubicBezTo>
                    <a:pt x="13477" y="10184"/>
                    <a:pt x="14577" y="8449"/>
                    <a:pt x="13977" y="7215"/>
                  </a:cubicBezTo>
                  <a:cubicBezTo>
                    <a:pt x="13695" y="6635"/>
                    <a:pt x="13280" y="6446"/>
                    <a:pt x="12882" y="6446"/>
                  </a:cubicBezTo>
                  <a:cubicBezTo>
                    <a:pt x="12432" y="6446"/>
                    <a:pt x="12003" y="6687"/>
                    <a:pt x="11809" y="6881"/>
                  </a:cubicBezTo>
                  <a:cubicBezTo>
                    <a:pt x="11485" y="7205"/>
                    <a:pt x="11135" y="7711"/>
                    <a:pt x="10851" y="7711"/>
                  </a:cubicBezTo>
                  <a:cubicBezTo>
                    <a:pt x="10813" y="7711"/>
                    <a:pt x="10777" y="7702"/>
                    <a:pt x="10741" y="7682"/>
                  </a:cubicBezTo>
                  <a:cubicBezTo>
                    <a:pt x="10741" y="7682"/>
                    <a:pt x="11775" y="2779"/>
                    <a:pt x="8973" y="1044"/>
                  </a:cubicBezTo>
                  <a:cubicBezTo>
                    <a:pt x="7909" y="393"/>
                    <a:pt x="6516" y="0"/>
                    <a:pt x="516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7263549" y="2296890"/>
              <a:ext cx="248543" cy="184091"/>
            </a:xfrm>
            <a:custGeom>
              <a:avLst/>
              <a:gdLst/>
              <a:ahLst/>
              <a:cxnLst/>
              <a:rect l="l" t="t" r="r" b="b"/>
              <a:pathLst>
                <a:path w="13011" h="9637" extrusionOk="0">
                  <a:moveTo>
                    <a:pt x="8506" y="0"/>
                  </a:moveTo>
                  <a:cubicBezTo>
                    <a:pt x="8094" y="0"/>
                    <a:pt x="7630" y="30"/>
                    <a:pt x="7106" y="96"/>
                  </a:cubicBezTo>
                  <a:cubicBezTo>
                    <a:pt x="5678" y="285"/>
                    <a:pt x="4170" y="646"/>
                    <a:pt x="2750" y="646"/>
                  </a:cubicBezTo>
                  <a:cubicBezTo>
                    <a:pt x="1914" y="646"/>
                    <a:pt x="1109" y="521"/>
                    <a:pt x="368" y="163"/>
                  </a:cubicBezTo>
                  <a:lnTo>
                    <a:pt x="368" y="163"/>
                  </a:lnTo>
                  <a:cubicBezTo>
                    <a:pt x="1" y="1497"/>
                    <a:pt x="501" y="2898"/>
                    <a:pt x="1602" y="3766"/>
                  </a:cubicBezTo>
                  <a:cubicBezTo>
                    <a:pt x="1602" y="3766"/>
                    <a:pt x="2302" y="4199"/>
                    <a:pt x="4204" y="4433"/>
                  </a:cubicBezTo>
                  <a:cubicBezTo>
                    <a:pt x="4814" y="4467"/>
                    <a:pt x="5420" y="4486"/>
                    <a:pt x="6026" y="4486"/>
                  </a:cubicBezTo>
                  <a:cubicBezTo>
                    <a:pt x="7173" y="4486"/>
                    <a:pt x="8317" y="4419"/>
                    <a:pt x="9474" y="4266"/>
                  </a:cubicBezTo>
                  <a:cubicBezTo>
                    <a:pt x="9503" y="4262"/>
                    <a:pt x="9532" y="4260"/>
                    <a:pt x="9558" y="4260"/>
                  </a:cubicBezTo>
                  <a:cubicBezTo>
                    <a:pt x="10023" y="4260"/>
                    <a:pt x="10158" y="4812"/>
                    <a:pt x="10442" y="6167"/>
                  </a:cubicBezTo>
                  <a:cubicBezTo>
                    <a:pt x="10708" y="7468"/>
                    <a:pt x="10942" y="9603"/>
                    <a:pt x="11442" y="9636"/>
                  </a:cubicBezTo>
                  <a:cubicBezTo>
                    <a:pt x="11609" y="9636"/>
                    <a:pt x="12143" y="8669"/>
                    <a:pt x="12510" y="8335"/>
                  </a:cubicBezTo>
                  <a:cubicBezTo>
                    <a:pt x="13010" y="7868"/>
                    <a:pt x="12343" y="3665"/>
                    <a:pt x="12343" y="3665"/>
                  </a:cubicBezTo>
                  <a:cubicBezTo>
                    <a:pt x="12676" y="2898"/>
                    <a:pt x="12543" y="1998"/>
                    <a:pt x="11943" y="1397"/>
                  </a:cubicBezTo>
                  <a:cubicBezTo>
                    <a:pt x="11358" y="757"/>
                    <a:pt x="10587" y="0"/>
                    <a:pt x="8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7494230" y="2343844"/>
              <a:ext cx="38874" cy="29456"/>
            </a:xfrm>
            <a:custGeom>
              <a:avLst/>
              <a:gdLst/>
              <a:ahLst/>
              <a:cxnLst/>
              <a:rect l="l" t="t" r="r" b="b"/>
              <a:pathLst>
                <a:path w="2035" h="1542" extrusionOk="0">
                  <a:moveTo>
                    <a:pt x="1166" y="0"/>
                  </a:moveTo>
                  <a:cubicBezTo>
                    <a:pt x="998" y="0"/>
                    <a:pt x="826" y="45"/>
                    <a:pt x="667" y="140"/>
                  </a:cubicBezTo>
                  <a:cubicBezTo>
                    <a:pt x="167" y="407"/>
                    <a:pt x="0" y="1041"/>
                    <a:pt x="267" y="1541"/>
                  </a:cubicBezTo>
                  <a:lnTo>
                    <a:pt x="2035" y="574"/>
                  </a:lnTo>
                  <a:cubicBezTo>
                    <a:pt x="1875" y="209"/>
                    <a:pt x="1529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7378890" y="2545949"/>
              <a:ext cx="92418" cy="58014"/>
            </a:xfrm>
            <a:custGeom>
              <a:avLst/>
              <a:gdLst/>
              <a:ahLst/>
              <a:cxnLst/>
              <a:rect l="l" t="t" r="r" b="b"/>
              <a:pathLst>
                <a:path w="4838" h="3037" extrusionOk="0">
                  <a:moveTo>
                    <a:pt x="4837" y="1"/>
                  </a:moveTo>
                  <a:lnTo>
                    <a:pt x="4837" y="1"/>
                  </a:lnTo>
                  <a:cubicBezTo>
                    <a:pt x="4537" y="535"/>
                    <a:pt x="4103" y="1002"/>
                    <a:pt x="3570" y="1268"/>
                  </a:cubicBezTo>
                  <a:cubicBezTo>
                    <a:pt x="2636" y="1769"/>
                    <a:pt x="0" y="2336"/>
                    <a:pt x="0" y="2336"/>
                  </a:cubicBezTo>
                  <a:lnTo>
                    <a:pt x="0" y="3036"/>
                  </a:lnTo>
                  <a:cubicBezTo>
                    <a:pt x="0" y="3036"/>
                    <a:pt x="3436" y="2369"/>
                    <a:pt x="4137" y="1502"/>
                  </a:cubicBezTo>
                  <a:cubicBezTo>
                    <a:pt x="4470" y="1068"/>
                    <a:pt x="4704" y="535"/>
                    <a:pt x="4837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7374420" y="2452213"/>
              <a:ext cx="24700" cy="21146"/>
            </a:xfrm>
            <a:custGeom>
              <a:avLst/>
              <a:gdLst/>
              <a:ahLst/>
              <a:cxnLst/>
              <a:rect l="l" t="t" r="r" b="b"/>
              <a:pathLst>
                <a:path w="1293" h="1107" extrusionOk="0">
                  <a:moveTo>
                    <a:pt x="569" y="0"/>
                  </a:moveTo>
                  <a:cubicBezTo>
                    <a:pt x="277" y="0"/>
                    <a:pt x="1" y="232"/>
                    <a:pt x="1" y="571"/>
                  </a:cubicBezTo>
                  <a:cubicBezTo>
                    <a:pt x="1" y="872"/>
                    <a:pt x="234" y="1105"/>
                    <a:pt x="535" y="1105"/>
                  </a:cubicBezTo>
                  <a:cubicBezTo>
                    <a:pt x="548" y="1106"/>
                    <a:pt x="561" y="1106"/>
                    <a:pt x="574" y="1106"/>
                  </a:cubicBezTo>
                  <a:cubicBezTo>
                    <a:pt x="1049" y="1106"/>
                    <a:pt x="1293" y="528"/>
                    <a:pt x="968" y="171"/>
                  </a:cubicBezTo>
                  <a:cubicBezTo>
                    <a:pt x="850" y="53"/>
                    <a:pt x="708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7379520" y="2417886"/>
              <a:ext cx="25521" cy="17823"/>
            </a:xfrm>
            <a:custGeom>
              <a:avLst/>
              <a:gdLst/>
              <a:ahLst/>
              <a:cxnLst/>
              <a:rect l="l" t="t" r="r" b="b"/>
              <a:pathLst>
                <a:path w="1336" h="933" extrusionOk="0">
                  <a:moveTo>
                    <a:pt x="134" y="0"/>
                  </a:moveTo>
                  <a:cubicBezTo>
                    <a:pt x="1" y="334"/>
                    <a:pt x="134" y="734"/>
                    <a:pt x="468" y="867"/>
                  </a:cubicBezTo>
                  <a:cubicBezTo>
                    <a:pt x="557" y="912"/>
                    <a:pt x="651" y="933"/>
                    <a:pt x="744" y="933"/>
                  </a:cubicBezTo>
                  <a:cubicBezTo>
                    <a:pt x="997" y="933"/>
                    <a:pt x="1237" y="778"/>
                    <a:pt x="1335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7288401" y="2415326"/>
              <a:ext cx="23592" cy="20917"/>
            </a:xfrm>
            <a:custGeom>
              <a:avLst/>
              <a:gdLst/>
              <a:ahLst/>
              <a:cxnLst/>
              <a:rect l="l" t="t" r="r" b="b"/>
              <a:pathLst>
                <a:path w="1235" h="1095" extrusionOk="0">
                  <a:moveTo>
                    <a:pt x="1035" y="1"/>
                  </a:moveTo>
                  <a:lnTo>
                    <a:pt x="1" y="835"/>
                  </a:lnTo>
                  <a:cubicBezTo>
                    <a:pt x="118" y="1010"/>
                    <a:pt x="303" y="1094"/>
                    <a:pt x="496" y="1094"/>
                  </a:cubicBezTo>
                  <a:cubicBezTo>
                    <a:pt x="634" y="1094"/>
                    <a:pt x="776" y="1051"/>
                    <a:pt x="901" y="968"/>
                  </a:cubicBezTo>
                  <a:cubicBezTo>
                    <a:pt x="1168" y="734"/>
                    <a:pt x="1235" y="30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296042" y="2450379"/>
              <a:ext cx="22961" cy="19313"/>
            </a:xfrm>
            <a:custGeom>
              <a:avLst/>
              <a:gdLst/>
              <a:ahLst/>
              <a:cxnLst/>
              <a:rect l="l" t="t" r="r" b="b"/>
              <a:pathLst>
                <a:path w="1202" h="1011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cubicBezTo>
                    <a:pt x="23" y="825"/>
                    <a:pt x="271" y="1011"/>
                    <a:pt x="522" y="1011"/>
                  </a:cubicBezTo>
                  <a:cubicBezTo>
                    <a:pt x="646" y="1011"/>
                    <a:pt x="770" y="966"/>
                    <a:pt x="868" y="868"/>
                  </a:cubicBezTo>
                  <a:cubicBezTo>
                    <a:pt x="1202" y="534"/>
                    <a:pt x="9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7311973" y="2452289"/>
              <a:ext cx="36982" cy="61185"/>
            </a:xfrm>
            <a:custGeom>
              <a:avLst/>
              <a:gdLst/>
              <a:ahLst/>
              <a:cxnLst/>
              <a:rect l="l" t="t" r="r" b="b"/>
              <a:pathLst>
                <a:path w="1936" h="3203" extrusionOk="0">
                  <a:moveTo>
                    <a:pt x="1936" y="0"/>
                  </a:moveTo>
                  <a:lnTo>
                    <a:pt x="1" y="2569"/>
                  </a:lnTo>
                  <a:lnTo>
                    <a:pt x="1635" y="3203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366148" y="2526197"/>
              <a:ext cx="22961" cy="19809"/>
            </a:xfrm>
            <a:custGeom>
              <a:avLst/>
              <a:gdLst/>
              <a:ahLst/>
              <a:cxnLst/>
              <a:rect l="l" t="t" r="r" b="b"/>
              <a:pathLst>
                <a:path w="1202" h="1037" extrusionOk="0">
                  <a:moveTo>
                    <a:pt x="501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33"/>
                    <a:pt x="253" y="1037"/>
                    <a:pt x="520" y="1037"/>
                  </a:cubicBezTo>
                  <a:cubicBezTo>
                    <a:pt x="640" y="1037"/>
                    <a:pt x="764" y="995"/>
                    <a:pt x="868" y="901"/>
                  </a:cubicBezTo>
                  <a:cubicBezTo>
                    <a:pt x="1201" y="568"/>
                    <a:pt x="968" y="1"/>
                    <a:pt x="501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0"/>
          <p:cNvSpPr/>
          <p:nvPr/>
        </p:nvSpPr>
        <p:spPr>
          <a:xfrm>
            <a:off x="7266425" y="944453"/>
            <a:ext cx="251714" cy="355975"/>
          </a:xfrm>
          <a:custGeom>
            <a:avLst/>
            <a:gdLst/>
            <a:ahLst/>
            <a:cxnLst/>
            <a:rect l="l" t="t" r="r" b="b"/>
            <a:pathLst>
              <a:path w="13177" h="18635" extrusionOk="0">
                <a:moveTo>
                  <a:pt x="6324" y="0"/>
                </a:moveTo>
                <a:cubicBezTo>
                  <a:pt x="5926" y="0"/>
                  <a:pt x="5528" y="35"/>
                  <a:pt x="5137" y="110"/>
                </a:cubicBezTo>
                <a:cubicBezTo>
                  <a:pt x="4303" y="244"/>
                  <a:pt x="3503" y="510"/>
                  <a:pt x="2769" y="877"/>
                </a:cubicBezTo>
                <a:cubicBezTo>
                  <a:pt x="2102" y="1244"/>
                  <a:pt x="1501" y="1711"/>
                  <a:pt x="1001" y="2278"/>
                </a:cubicBezTo>
                <a:cubicBezTo>
                  <a:pt x="534" y="2745"/>
                  <a:pt x="200" y="3346"/>
                  <a:pt x="34" y="3980"/>
                </a:cubicBezTo>
                <a:cubicBezTo>
                  <a:pt x="0" y="4146"/>
                  <a:pt x="0" y="4280"/>
                  <a:pt x="100" y="4413"/>
                </a:cubicBezTo>
                <a:cubicBezTo>
                  <a:pt x="200" y="4547"/>
                  <a:pt x="334" y="4647"/>
                  <a:pt x="467" y="4680"/>
                </a:cubicBezTo>
                <a:lnTo>
                  <a:pt x="2569" y="5147"/>
                </a:lnTo>
                <a:cubicBezTo>
                  <a:pt x="2630" y="5159"/>
                  <a:pt x="2691" y="5167"/>
                  <a:pt x="2752" y="5167"/>
                </a:cubicBezTo>
                <a:cubicBezTo>
                  <a:pt x="2858" y="5167"/>
                  <a:pt x="2963" y="5144"/>
                  <a:pt x="3069" y="5080"/>
                </a:cubicBezTo>
                <a:cubicBezTo>
                  <a:pt x="3203" y="4980"/>
                  <a:pt x="3336" y="4880"/>
                  <a:pt x="3436" y="4747"/>
                </a:cubicBezTo>
                <a:cubicBezTo>
                  <a:pt x="4243" y="3670"/>
                  <a:pt x="5203" y="3158"/>
                  <a:pt x="6297" y="3158"/>
                </a:cubicBezTo>
                <a:cubicBezTo>
                  <a:pt x="6559" y="3158"/>
                  <a:pt x="6828" y="3188"/>
                  <a:pt x="7105" y="3246"/>
                </a:cubicBezTo>
                <a:cubicBezTo>
                  <a:pt x="7906" y="3379"/>
                  <a:pt x="8640" y="3779"/>
                  <a:pt x="9174" y="4380"/>
                </a:cubicBezTo>
                <a:cubicBezTo>
                  <a:pt x="9607" y="4847"/>
                  <a:pt x="9774" y="5514"/>
                  <a:pt x="9641" y="6148"/>
                </a:cubicBezTo>
                <a:cubicBezTo>
                  <a:pt x="9540" y="6515"/>
                  <a:pt x="9374" y="6848"/>
                  <a:pt x="9073" y="7082"/>
                </a:cubicBezTo>
                <a:cubicBezTo>
                  <a:pt x="8740" y="7349"/>
                  <a:pt x="8406" y="7582"/>
                  <a:pt x="8039" y="7782"/>
                </a:cubicBezTo>
                <a:cubicBezTo>
                  <a:pt x="7606" y="8016"/>
                  <a:pt x="7172" y="8249"/>
                  <a:pt x="6705" y="8483"/>
                </a:cubicBezTo>
                <a:cubicBezTo>
                  <a:pt x="6238" y="8716"/>
                  <a:pt x="5771" y="8983"/>
                  <a:pt x="5337" y="9317"/>
                </a:cubicBezTo>
                <a:cubicBezTo>
                  <a:pt x="4870" y="9650"/>
                  <a:pt x="4470" y="10017"/>
                  <a:pt x="4137" y="10484"/>
                </a:cubicBezTo>
                <a:cubicBezTo>
                  <a:pt x="3736" y="10951"/>
                  <a:pt x="3469" y="11518"/>
                  <a:pt x="3303" y="12152"/>
                </a:cubicBezTo>
                <a:cubicBezTo>
                  <a:pt x="3236" y="12319"/>
                  <a:pt x="3269" y="12519"/>
                  <a:pt x="3369" y="12652"/>
                </a:cubicBezTo>
                <a:cubicBezTo>
                  <a:pt x="3503" y="12819"/>
                  <a:pt x="3636" y="12953"/>
                  <a:pt x="3836" y="12986"/>
                </a:cubicBezTo>
                <a:lnTo>
                  <a:pt x="5804" y="13386"/>
                </a:lnTo>
                <a:cubicBezTo>
                  <a:pt x="5860" y="13409"/>
                  <a:pt x="5919" y="13420"/>
                  <a:pt x="5979" y="13420"/>
                </a:cubicBezTo>
                <a:cubicBezTo>
                  <a:pt x="6097" y="13420"/>
                  <a:pt x="6216" y="13375"/>
                  <a:pt x="6305" y="13286"/>
                </a:cubicBezTo>
                <a:cubicBezTo>
                  <a:pt x="6438" y="13186"/>
                  <a:pt x="6572" y="13053"/>
                  <a:pt x="6638" y="12886"/>
                </a:cubicBezTo>
                <a:cubicBezTo>
                  <a:pt x="6772" y="12486"/>
                  <a:pt x="7039" y="12185"/>
                  <a:pt x="7339" y="11919"/>
                </a:cubicBezTo>
                <a:cubicBezTo>
                  <a:pt x="7706" y="11652"/>
                  <a:pt x="8073" y="11418"/>
                  <a:pt x="8473" y="11185"/>
                </a:cubicBezTo>
                <a:lnTo>
                  <a:pt x="9807" y="10484"/>
                </a:lnTo>
                <a:cubicBezTo>
                  <a:pt x="10274" y="10251"/>
                  <a:pt x="10741" y="9951"/>
                  <a:pt x="11142" y="9650"/>
                </a:cubicBezTo>
                <a:cubicBezTo>
                  <a:pt x="11575" y="9283"/>
                  <a:pt x="11942" y="8883"/>
                  <a:pt x="12276" y="8449"/>
                </a:cubicBezTo>
                <a:cubicBezTo>
                  <a:pt x="12609" y="7949"/>
                  <a:pt x="12876" y="7349"/>
                  <a:pt x="12976" y="6748"/>
                </a:cubicBezTo>
                <a:cubicBezTo>
                  <a:pt x="13176" y="5981"/>
                  <a:pt x="13143" y="5147"/>
                  <a:pt x="12943" y="4413"/>
                </a:cubicBezTo>
                <a:cubicBezTo>
                  <a:pt x="12709" y="3679"/>
                  <a:pt x="12376" y="3012"/>
                  <a:pt x="11875" y="2445"/>
                </a:cubicBezTo>
                <a:cubicBezTo>
                  <a:pt x="11342" y="1878"/>
                  <a:pt x="10741" y="1378"/>
                  <a:pt x="10041" y="1011"/>
                </a:cubicBezTo>
                <a:cubicBezTo>
                  <a:pt x="9340" y="611"/>
                  <a:pt x="8573" y="344"/>
                  <a:pt x="7773" y="144"/>
                </a:cubicBezTo>
                <a:cubicBezTo>
                  <a:pt x="7296" y="52"/>
                  <a:pt x="6809" y="0"/>
                  <a:pt x="6324" y="0"/>
                </a:cubicBezTo>
                <a:close/>
                <a:moveTo>
                  <a:pt x="3243" y="14476"/>
                </a:moveTo>
                <a:cubicBezTo>
                  <a:pt x="2922" y="14476"/>
                  <a:pt x="2624" y="14696"/>
                  <a:pt x="2535" y="15021"/>
                </a:cubicBezTo>
                <a:lnTo>
                  <a:pt x="2035" y="17289"/>
                </a:lnTo>
                <a:cubicBezTo>
                  <a:pt x="2002" y="17456"/>
                  <a:pt x="2035" y="17656"/>
                  <a:pt x="2135" y="17823"/>
                </a:cubicBezTo>
                <a:cubicBezTo>
                  <a:pt x="2235" y="17990"/>
                  <a:pt x="2402" y="18090"/>
                  <a:pt x="2569" y="18123"/>
                </a:cubicBezTo>
                <a:lnTo>
                  <a:pt x="4770" y="18623"/>
                </a:lnTo>
                <a:cubicBezTo>
                  <a:pt x="4816" y="18631"/>
                  <a:pt x="4862" y="18635"/>
                  <a:pt x="4907" y="18635"/>
                </a:cubicBezTo>
                <a:cubicBezTo>
                  <a:pt x="5251" y="18635"/>
                  <a:pt x="5545" y="18415"/>
                  <a:pt x="5604" y="18090"/>
                </a:cubicBezTo>
                <a:lnTo>
                  <a:pt x="6105" y="15821"/>
                </a:lnTo>
                <a:cubicBezTo>
                  <a:pt x="6171" y="15621"/>
                  <a:pt x="6138" y="15454"/>
                  <a:pt x="6038" y="15288"/>
                </a:cubicBezTo>
                <a:cubicBezTo>
                  <a:pt x="5938" y="15121"/>
                  <a:pt x="5771" y="15021"/>
                  <a:pt x="5571" y="14954"/>
                </a:cubicBezTo>
                <a:lnTo>
                  <a:pt x="3369" y="14487"/>
                </a:lnTo>
                <a:cubicBezTo>
                  <a:pt x="3327" y="14479"/>
                  <a:pt x="3285" y="14476"/>
                  <a:pt x="3243" y="144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7555397" y="1461871"/>
            <a:ext cx="174616" cy="247740"/>
          </a:xfrm>
          <a:custGeom>
            <a:avLst/>
            <a:gdLst/>
            <a:ahLst/>
            <a:cxnLst/>
            <a:rect l="l" t="t" r="r" b="b"/>
            <a:pathLst>
              <a:path w="9141" h="12969" extrusionOk="0">
                <a:moveTo>
                  <a:pt x="4976" y="1"/>
                </a:moveTo>
                <a:cubicBezTo>
                  <a:pt x="4668" y="1"/>
                  <a:pt x="4364" y="25"/>
                  <a:pt x="4070" y="80"/>
                </a:cubicBezTo>
                <a:cubicBezTo>
                  <a:pt x="3469" y="180"/>
                  <a:pt x="2869" y="381"/>
                  <a:pt x="2335" y="714"/>
                </a:cubicBezTo>
                <a:cubicBezTo>
                  <a:pt x="1835" y="981"/>
                  <a:pt x="1401" y="1381"/>
                  <a:pt x="1034" y="1815"/>
                </a:cubicBezTo>
                <a:cubicBezTo>
                  <a:pt x="701" y="2215"/>
                  <a:pt x="434" y="2649"/>
                  <a:pt x="234" y="3149"/>
                </a:cubicBezTo>
                <a:cubicBezTo>
                  <a:pt x="67" y="3583"/>
                  <a:pt x="0" y="4050"/>
                  <a:pt x="67" y="4484"/>
                </a:cubicBezTo>
                <a:cubicBezTo>
                  <a:pt x="67" y="4617"/>
                  <a:pt x="134" y="4717"/>
                  <a:pt x="234" y="4750"/>
                </a:cubicBezTo>
                <a:cubicBezTo>
                  <a:pt x="283" y="4799"/>
                  <a:pt x="367" y="4830"/>
                  <a:pt x="448" y="4830"/>
                </a:cubicBezTo>
                <a:cubicBezTo>
                  <a:pt x="478" y="4830"/>
                  <a:pt x="507" y="4826"/>
                  <a:pt x="534" y="4817"/>
                </a:cubicBezTo>
                <a:lnTo>
                  <a:pt x="1968" y="4584"/>
                </a:lnTo>
                <a:cubicBezTo>
                  <a:pt x="2102" y="4584"/>
                  <a:pt x="2202" y="4517"/>
                  <a:pt x="2302" y="4450"/>
                </a:cubicBezTo>
                <a:cubicBezTo>
                  <a:pt x="2369" y="4350"/>
                  <a:pt x="2402" y="4217"/>
                  <a:pt x="2435" y="4117"/>
                </a:cubicBezTo>
                <a:cubicBezTo>
                  <a:pt x="2636" y="3116"/>
                  <a:pt x="3436" y="2382"/>
                  <a:pt x="4437" y="2215"/>
                </a:cubicBezTo>
                <a:cubicBezTo>
                  <a:pt x="4597" y="2185"/>
                  <a:pt x="4760" y="2170"/>
                  <a:pt x="4923" y="2170"/>
                </a:cubicBezTo>
                <a:cubicBezTo>
                  <a:pt x="5302" y="2170"/>
                  <a:pt x="5678" y="2252"/>
                  <a:pt x="6005" y="2415"/>
                </a:cubicBezTo>
                <a:cubicBezTo>
                  <a:pt x="6438" y="2616"/>
                  <a:pt x="6705" y="2982"/>
                  <a:pt x="6772" y="3449"/>
                </a:cubicBezTo>
                <a:cubicBezTo>
                  <a:pt x="6805" y="3683"/>
                  <a:pt x="6772" y="3950"/>
                  <a:pt x="6672" y="4150"/>
                </a:cubicBezTo>
                <a:cubicBezTo>
                  <a:pt x="6505" y="4417"/>
                  <a:pt x="6372" y="4650"/>
                  <a:pt x="6171" y="4884"/>
                </a:cubicBezTo>
                <a:cubicBezTo>
                  <a:pt x="5971" y="5151"/>
                  <a:pt x="5738" y="5384"/>
                  <a:pt x="5504" y="5684"/>
                </a:cubicBezTo>
                <a:cubicBezTo>
                  <a:pt x="5237" y="5951"/>
                  <a:pt x="5037" y="6251"/>
                  <a:pt x="4837" y="6552"/>
                </a:cubicBezTo>
                <a:cubicBezTo>
                  <a:pt x="4637" y="6885"/>
                  <a:pt x="4470" y="7252"/>
                  <a:pt x="4370" y="7619"/>
                </a:cubicBezTo>
                <a:cubicBezTo>
                  <a:pt x="4237" y="8019"/>
                  <a:pt x="4203" y="8453"/>
                  <a:pt x="4270" y="8887"/>
                </a:cubicBezTo>
                <a:cubicBezTo>
                  <a:pt x="4270" y="9020"/>
                  <a:pt x="4337" y="9154"/>
                  <a:pt x="4437" y="9220"/>
                </a:cubicBezTo>
                <a:cubicBezTo>
                  <a:pt x="4535" y="9269"/>
                  <a:pt x="4632" y="9300"/>
                  <a:pt x="4730" y="9300"/>
                </a:cubicBezTo>
                <a:cubicBezTo>
                  <a:pt x="4766" y="9300"/>
                  <a:pt x="4801" y="9296"/>
                  <a:pt x="4837" y="9287"/>
                </a:cubicBezTo>
                <a:lnTo>
                  <a:pt x="6205" y="9053"/>
                </a:lnTo>
                <a:cubicBezTo>
                  <a:pt x="6305" y="9053"/>
                  <a:pt x="6405" y="8987"/>
                  <a:pt x="6472" y="8887"/>
                </a:cubicBezTo>
                <a:cubicBezTo>
                  <a:pt x="6538" y="8753"/>
                  <a:pt x="6605" y="8653"/>
                  <a:pt x="6605" y="8520"/>
                </a:cubicBezTo>
                <a:cubicBezTo>
                  <a:pt x="6572" y="8220"/>
                  <a:pt x="6672" y="7953"/>
                  <a:pt x="6805" y="7719"/>
                </a:cubicBezTo>
                <a:cubicBezTo>
                  <a:pt x="6972" y="7452"/>
                  <a:pt x="7139" y="7185"/>
                  <a:pt x="7339" y="6952"/>
                </a:cubicBezTo>
                <a:lnTo>
                  <a:pt x="8006" y="6151"/>
                </a:lnTo>
                <a:cubicBezTo>
                  <a:pt x="8240" y="5885"/>
                  <a:pt x="8473" y="5584"/>
                  <a:pt x="8640" y="5284"/>
                </a:cubicBezTo>
                <a:cubicBezTo>
                  <a:pt x="8840" y="4951"/>
                  <a:pt x="8973" y="4584"/>
                  <a:pt x="9073" y="4217"/>
                </a:cubicBezTo>
                <a:cubicBezTo>
                  <a:pt x="9140" y="3816"/>
                  <a:pt x="9140" y="3383"/>
                  <a:pt x="9073" y="2949"/>
                </a:cubicBezTo>
                <a:cubicBezTo>
                  <a:pt x="8973" y="2415"/>
                  <a:pt x="8773" y="1882"/>
                  <a:pt x="8440" y="1448"/>
                </a:cubicBezTo>
                <a:cubicBezTo>
                  <a:pt x="8106" y="1048"/>
                  <a:pt x="7706" y="714"/>
                  <a:pt x="7272" y="481"/>
                </a:cubicBezTo>
                <a:cubicBezTo>
                  <a:pt x="6772" y="247"/>
                  <a:pt x="6271" y="80"/>
                  <a:pt x="5738" y="47"/>
                </a:cubicBezTo>
                <a:cubicBezTo>
                  <a:pt x="5483" y="17"/>
                  <a:pt x="5228" y="1"/>
                  <a:pt x="4976" y="1"/>
                </a:cubicBezTo>
                <a:close/>
                <a:moveTo>
                  <a:pt x="6538" y="10142"/>
                </a:moveTo>
                <a:cubicBezTo>
                  <a:pt x="6505" y="10142"/>
                  <a:pt x="6472" y="10146"/>
                  <a:pt x="6438" y="10154"/>
                </a:cubicBezTo>
                <a:lnTo>
                  <a:pt x="4904" y="10421"/>
                </a:lnTo>
                <a:cubicBezTo>
                  <a:pt x="4637" y="10455"/>
                  <a:pt x="4470" y="10688"/>
                  <a:pt x="4504" y="10955"/>
                </a:cubicBezTo>
                <a:lnTo>
                  <a:pt x="4770" y="12556"/>
                </a:lnTo>
                <a:cubicBezTo>
                  <a:pt x="4770" y="12689"/>
                  <a:pt x="4837" y="12790"/>
                  <a:pt x="4971" y="12856"/>
                </a:cubicBezTo>
                <a:cubicBezTo>
                  <a:pt x="5046" y="12931"/>
                  <a:pt x="5139" y="12969"/>
                  <a:pt x="5224" y="12969"/>
                </a:cubicBezTo>
                <a:cubicBezTo>
                  <a:pt x="5252" y="12969"/>
                  <a:pt x="5279" y="12965"/>
                  <a:pt x="5304" y="12956"/>
                </a:cubicBezTo>
                <a:lnTo>
                  <a:pt x="6872" y="12689"/>
                </a:lnTo>
                <a:cubicBezTo>
                  <a:pt x="6972" y="12689"/>
                  <a:pt x="7105" y="12623"/>
                  <a:pt x="7172" y="12489"/>
                </a:cubicBezTo>
                <a:cubicBezTo>
                  <a:pt x="7239" y="12389"/>
                  <a:pt x="7272" y="12256"/>
                  <a:pt x="7272" y="12122"/>
                </a:cubicBezTo>
                <a:lnTo>
                  <a:pt x="7005" y="10555"/>
                </a:lnTo>
                <a:cubicBezTo>
                  <a:pt x="6972" y="10421"/>
                  <a:pt x="6905" y="10321"/>
                  <a:pt x="6805" y="10254"/>
                </a:cubicBezTo>
                <a:cubicBezTo>
                  <a:pt x="6730" y="10179"/>
                  <a:pt x="6636" y="10142"/>
                  <a:pt x="6538" y="10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7941319" y="1218002"/>
            <a:ext cx="238972" cy="269746"/>
          </a:xfrm>
          <a:custGeom>
            <a:avLst/>
            <a:gdLst/>
            <a:ahLst/>
            <a:cxnLst/>
            <a:rect l="l" t="t" r="r" b="b"/>
            <a:pathLst>
              <a:path w="12510" h="14121" extrusionOk="0">
                <a:moveTo>
                  <a:pt x="6441" y="1"/>
                </a:moveTo>
                <a:cubicBezTo>
                  <a:pt x="6262" y="1"/>
                  <a:pt x="6083" y="9"/>
                  <a:pt x="5904" y="27"/>
                </a:cubicBezTo>
                <a:cubicBezTo>
                  <a:pt x="5271" y="60"/>
                  <a:pt x="4670" y="227"/>
                  <a:pt x="4103" y="494"/>
                </a:cubicBezTo>
                <a:cubicBezTo>
                  <a:pt x="3603" y="694"/>
                  <a:pt x="3169" y="1061"/>
                  <a:pt x="2836" y="1461"/>
                </a:cubicBezTo>
                <a:cubicBezTo>
                  <a:pt x="2769" y="1561"/>
                  <a:pt x="2736" y="1695"/>
                  <a:pt x="2769" y="1828"/>
                </a:cubicBezTo>
                <a:cubicBezTo>
                  <a:pt x="2802" y="1962"/>
                  <a:pt x="2869" y="2062"/>
                  <a:pt x="2969" y="2129"/>
                </a:cubicBezTo>
                <a:lnTo>
                  <a:pt x="4370" y="3129"/>
                </a:lnTo>
                <a:cubicBezTo>
                  <a:pt x="4480" y="3212"/>
                  <a:pt x="4590" y="3271"/>
                  <a:pt x="4699" y="3271"/>
                </a:cubicBezTo>
                <a:cubicBezTo>
                  <a:pt x="4723" y="3271"/>
                  <a:pt x="4747" y="3269"/>
                  <a:pt x="4770" y="3263"/>
                </a:cubicBezTo>
                <a:cubicBezTo>
                  <a:pt x="4904" y="3263"/>
                  <a:pt x="5037" y="3196"/>
                  <a:pt x="5171" y="3129"/>
                </a:cubicBezTo>
                <a:cubicBezTo>
                  <a:pt x="5733" y="2808"/>
                  <a:pt x="6280" y="2649"/>
                  <a:pt x="6804" y="2649"/>
                </a:cubicBezTo>
                <a:cubicBezTo>
                  <a:pt x="7368" y="2649"/>
                  <a:pt x="7905" y="2833"/>
                  <a:pt x="8406" y="3196"/>
                </a:cubicBezTo>
                <a:cubicBezTo>
                  <a:pt x="8973" y="3530"/>
                  <a:pt x="9374" y="4063"/>
                  <a:pt x="9607" y="4664"/>
                </a:cubicBezTo>
                <a:cubicBezTo>
                  <a:pt x="9774" y="5164"/>
                  <a:pt x="9707" y="5731"/>
                  <a:pt x="9374" y="6165"/>
                </a:cubicBezTo>
                <a:cubicBezTo>
                  <a:pt x="9207" y="6398"/>
                  <a:pt x="8973" y="6598"/>
                  <a:pt x="8673" y="6698"/>
                </a:cubicBezTo>
                <a:cubicBezTo>
                  <a:pt x="8340" y="6799"/>
                  <a:pt x="8006" y="6865"/>
                  <a:pt x="7672" y="6899"/>
                </a:cubicBezTo>
                <a:cubicBezTo>
                  <a:pt x="7272" y="6932"/>
                  <a:pt x="6872" y="6965"/>
                  <a:pt x="6438" y="6999"/>
                </a:cubicBezTo>
                <a:cubicBezTo>
                  <a:pt x="6005" y="6999"/>
                  <a:pt x="5571" y="7065"/>
                  <a:pt x="5137" y="7199"/>
                </a:cubicBezTo>
                <a:cubicBezTo>
                  <a:pt x="4704" y="7299"/>
                  <a:pt x="4270" y="7466"/>
                  <a:pt x="3870" y="7666"/>
                </a:cubicBezTo>
                <a:cubicBezTo>
                  <a:pt x="3403" y="7933"/>
                  <a:pt x="3036" y="8266"/>
                  <a:pt x="2736" y="8667"/>
                </a:cubicBezTo>
                <a:cubicBezTo>
                  <a:pt x="2635" y="8800"/>
                  <a:pt x="2569" y="8933"/>
                  <a:pt x="2602" y="9100"/>
                </a:cubicBezTo>
                <a:cubicBezTo>
                  <a:pt x="2635" y="9234"/>
                  <a:pt x="2736" y="9367"/>
                  <a:pt x="2869" y="9467"/>
                </a:cubicBezTo>
                <a:lnTo>
                  <a:pt x="4203" y="10434"/>
                </a:lnTo>
                <a:cubicBezTo>
                  <a:pt x="4276" y="10483"/>
                  <a:pt x="4385" y="10514"/>
                  <a:pt x="4491" y="10514"/>
                </a:cubicBezTo>
                <a:cubicBezTo>
                  <a:pt x="4530" y="10514"/>
                  <a:pt x="4568" y="10510"/>
                  <a:pt x="4604" y="10501"/>
                </a:cubicBezTo>
                <a:cubicBezTo>
                  <a:pt x="4770" y="10468"/>
                  <a:pt x="4904" y="10401"/>
                  <a:pt x="5004" y="10301"/>
                </a:cubicBezTo>
                <a:cubicBezTo>
                  <a:pt x="5237" y="10034"/>
                  <a:pt x="5504" y="9867"/>
                  <a:pt x="5838" y="9801"/>
                </a:cubicBezTo>
                <a:cubicBezTo>
                  <a:pt x="6205" y="9701"/>
                  <a:pt x="6538" y="9634"/>
                  <a:pt x="6905" y="9601"/>
                </a:cubicBezTo>
                <a:lnTo>
                  <a:pt x="8139" y="9500"/>
                </a:lnTo>
                <a:cubicBezTo>
                  <a:pt x="8573" y="9467"/>
                  <a:pt x="9007" y="9367"/>
                  <a:pt x="9440" y="9267"/>
                </a:cubicBezTo>
                <a:cubicBezTo>
                  <a:pt x="9841" y="9167"/>
                  <a:pt x="10274" y="8967"/>
                  <a:pt x="10641" y="8733"/>
                </a:cubicBezTo>
                <a:cubicBezTo>
                  <a:pt x="11075" y="8466"/>
                  <a:pt x="11442" y="8099"/>
                  <a:pt x="11742" y="7666"/>
                </a:cubicBezTo>
                <a:cubicBezTo>
                  <a:pt x="12109" y="7165"/>
                  <a:pt x="12376" y="6532"/>
                  <a:pt x="12442" y="5898"/>
                </a:cubicBezTo>
                <a:cubicBezTo>
                  <a:pt x="12509" y="5297"/>
                  <a:pt x="12442" y="4664"/>
                  <a:pt x="12242" y="4097"/>
                </a:cubicBezTo>
                <a:cubicBezTo>
                  <a:pt x="12042" y="3496"/>
                  <a:pt x="11742" y="2929"/>
                  <a:pt x="11342" y="2429"/>
                </a:cubicBezTo>
                <a:cubicBezTo>
                  <a:pt x="10941" y="1895"/>
                  <a:pt x="10441" y="1461"/>
                  <a:pt x="9907" y="1061"/>
                </a:cubicBezTo>
                <a:cubicBezTo>
                  <a:pt x="9307" y="627"/>
                  <a:pt x="8640" y="327"/>
                  <a:pt x="7906" y="160"/>
                </a:cubicBezTo>
                <a:cubicBezTo>
                  <a:pt x="7417" y="63"/>
                  <a:pt x="6929" y="1"/>
                  <a:pt x="6441" y="1"/>
                </a:cubicBezTo>
                <a:close/>
                <a:moveTo>
                  <a:pt x="1678" y="10359"/>
                </a:moveTo>
                <a:cubicBezTo>
                  <a:pt x="1651" y="10359"/>
                  <a:pt x="1626" y="10362"/>
                  <a:pt x="1601" y="10368"/>
                </a:cubicBezTo>
                <a:cubicBezTo>
                  <a:pt x="1435" y="10401"/>
                  <a:pt x="1301" y="10468"/>
                  <a:pt x="1234" y="10601"/>
                </a:cubicBezTo>
                <a:lnTo>
                  <a:pt x="134" y="12169"/>
                </a:lnTo>
                <a:cubicBezTo>
                  <a:pt x="34" y="12269"/>
                  <a:pt x="0" y="12436"/>
                  <a:pt x="34" y="12569"/>
                </a:cubicBezTo>
                <a:cubicBezTo>
                  <a:pt x="34" y="12736"/>
                  <a:pt x="134" y="12870"/>
                  <a:pt x="267" y="12936"/>
                </a:cubicBezTo>
                <a:lnTo>
                  <a:pt x="1768" y="14004"/>
                </a:lnTo>
                <a:cubicBezTo>
                  <a:pt x="1873" y="14083"/>
                  <a:pt x="1989" y="14120"/>
                  <a:pt x="2103" y="14120"/>
                </a:cubicBezTo>
                <a:cubicBezTo>
                  <a:pt x="2277" y="14120"/>
                  <a:pt x="2448" y="14032"/>
                  <a:pt x="2569" y="13870"/>
                </a:cubicBezTo>
                <a:lnTo>
                  <a:pt x="3670" y="12336"/>
                </a:lnTo>
                <a:cubicBezTo>
                  <a:pt x="3870" y="12069"/>
                  <a:pt x="3803" y="11702"/>
                  <a:pt x="3536" y="11535"/>
                </a:cubicBezTo>
                <a:lnTo>
                  <a:pt x="2002" y="10468"/>
                </a:lnTo>
                <a:cubicBezTo>
                  <a:pt x="1920" y="10413"/>
                  <a:pt x="1794" y="10359"/>
                  <a:pt x="1678" y="103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0"/>
          <p:cNvGrpSpPr/>
          <p:nvPr/>
        </p:nvGrpSpPr>
        <p:grpSpPr>
          <a:xfrm>
            <a:off x="4627496" y="2112694"/>
            <a:ext cx="1163528" cy="2434988"/>
            <a:chOff x="4889337" y="2335917"/>
            <a:chExt cx="925860" cy="1937605"/>
          </a:xfrm>
        </p:grpSpPr>
        <p:sp>
          <p:nvSpPr>
            <p:cNvPr id="782" name="Google Shape;782;p40"/>
            <p:cNvSpPr/>
            <p:nvPr/>
          </p:nvSpPr>
          <p:spPr>
            <a:xfrm>
              <a:off x="5347472" y="3698670"/>
              <a:ext cx="203938" cy="391334"/>
            </a:xfrm>
            <a:custGeom>
              <a:avLst/>
              <a:gdLst/>
              <a:ahLst/>
              <a:cxnLst/>
              <a:rect l="l" t="t" r="r" b="b"/>
              <a:pathLst>
                <a:path w="10676" h="20486" extrusionOk="0">
                  <a:moveTo>
                    <a:pt x="5972" y="0"/>
                  </a:moveTo>
                  <a:lnTo>
                    <a:pt x="1" y="4303"/>
                  </a:lnTo>
                  <a:cubicBezTo>
                    <a:pt x="1235" y="11608"/>
                    <a:pt x="1502" y="13310"/>
                    <a:pt x="1502" y="14510"/>
                  </a:cubicBezTo>
                  <a:cubicBezTo>
                    <a:pt x="1502" y="14611"/>
                    <a:pt x="1469" y="14711"/>
                    <a:pt x="1469" y="14811"/>
                  </a:cubicBezTo>
                  <a:cubicBezTo>
                    <a:pt x="1469" y="16245"/>
                    <a:pt x="3070" y="16979"/>
                    <a:pt x="4337" y="17946"/>
                  </a:cubicBezTo>
                  <a:cubicBezTo>
                    <a:pt x="5405" y="18780"/>
                    <a:pt x="6505" y="19514"/>
                    <a:pt x="7706" y="20148"/>
                  </a:cubicBezTo>
                  <a:cubicBezTo>
                    <a:pt x="8149" y="20361"/>
                    <a:pt x="8818" y="20486"/>
                    <a:pt x="9412" y="20486"/>
                  </a:cubicBezTo>
                  <a:cubicBezTo>
                    <a:pt x="10024" y="20486"/>
                    <a:pt x="10556" y="20353"/>
                    <a:pt x="10675" y="20048"/>
                  </a:cubicBezTo>
                  <a:cubicBezTo>
                    <a:pt x="9174" y="18880"/>
                    <a:pt x="6939" y="17146"/>
                    <a:pt x="5738" y="15845"/>
                  </a:cubicBezTo>
                  <a:cubicBezTo>
                    <a:pt x="5171" y="15211"/>
                    <a:pt x="5138" y="14711"/>
                    <a:pt x="5104" y="13476"/>
                  </a:cubicBezTo>
                  <a:cubicBezTo>
                    <a:pt x="5071" y="12209"/>
                    <a:pt x="5972" y="0"/>
                    <a:pt x="597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360863" y="4049755"/>
              <a:ext cx="242793" cy="101205"/>
            </a:xfrm>
            <a:custGeom>
              <a:avLst/>
              <a:gdLst/>
              <a:ahLst/>
              <a:cxnLst/>
              <a:rect l="l" t="t" r="r" b="b"/>
              <a:pathLst>
                <a:path w="12710" h="5298" extrusionOk="0">
                  <a:moveTo>
                    <a:pt x="34" y="1"/>
                  </a:moveTo>
                  <a:lnTo>
                    <a:pt x="34" y="1"/>
                  </a:lnTo>
                  <a:cubicBezTo>
                    <a:pt x="34" y="1"/>
                    <a:pt x="0" y="1068"/>
                    <a:pt x="267" y="1335"/>
                  </a:cubicBezTo>
                  <a:cubicBezTo>
                    <a:pt x="834" y="1702"/>
                    <a:pt x="1501" y="1969"/>
                    <a:pt x="2169" y="2102"/>
                  </a:cubicBezTo>
                  <a:cubicBezTo>
                    <a:pt x="3036" y="2303"/>
                    <a:pt x="4103" y="3203"/>
                    <a:pt x="4837" y="3837"/>
                  </a:cubicBezTo>
                  <a:cubicBezTo>
                    <a:pt x="5604" y="4471"/>
                    <a:pt x="6638" y="5004"/>
                    <a:pt x="8540" y="5238"/>
                  </a:cubicBezTo>
                  <a:cubicBezTo>
                    <a:pt x="8807" y="5278"/>
                    <a:pt x="9073" y="5298"/>
                    <a:pt x="9338" y="5298"/>
                  </a:cubicBezTo>
                  <a:cubicBezTo>
                    <a:pt x="10398" y="5298"/>
                    <a:pt x="11428" y="4978"/>
                    <a:pt x="12309" y="4337"/>
                  </a:cubicBezTo>
                  <a:cubicBezTo>
                    <a:pt x="12609" y="4037"/>
                    <a:pt x="12709" y="3603"/>
                    <a:pt x="12576" y="320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5360863" y="3969467"/>
              <a:ext cx="247244" cy="172075"/>
            </a:xfrm>
            <a:custGeom>
              <a:avLst/>
              <a:gdLst/>
              <a:ahLst/>
              <a:cxnLst/>
              <a:rect l="l" t="t" r="r" b="b"/>
              <a:pathLst>
                <a:path w="12943" h="9008" extrusionOk="0">
                  <a:moveTo>
                    <a:pt x="801" y="1"/>
                  </a:moveTo>
                  <a:cubicBezTo>
                    <a:pt x="667" y="1"/>
                    <a:pt x="534" y="101"/>
                    <a:pt x="501" y="234"/>
                  </a:cubicBezTo>
                  <a:cubicBezTo>
                    <a:pt x="467" y="535"/>
                    <a:pt x="401" y="1402"/>
                    <a:pt x="267" y="1902"/>
                  </a:cubicBezTo>
                  <a:cubicBezTo>
                    <a:pt x="67" y="2770"/>
                    <a:pt x="0" y="3670"/>
                    <a:pt x="100" y="4571"/>
                  </a:cubicBezTo>
                  <a:cubicBezTo>
                    <a:pt x="200" y="5138"/>
                    <a:pt x="1468" y="5505"/>
                    <a:pt x="2302" y="5805"/>
                  </a:cubicBezTo>
                  <a:cubicBezTo>
                    <a:pt x="3303" y="6239"/>
                    <a:pt x="4203" y="6806"/>
                    <a:pt x="5004" y="7506"/>
                  </a:cubicBezTo>
                  <a:cubicBezTo>
                    <a:pt x="6171" y="8374"/>
                    <a:pt x="7539" y="8874"/>
                    <a:pt x="8973" y="9007"/>
                  </a:cubicBezTo>
                  <a:cubicBezTo>
                    <a:pt x="10441" y="9007"/>
                    <a:pt x="12076" y="8507"/>
                    <a:pt x="12476" y="7840"/>
                  </a:cubicBezTo>
                  <a:cubicBezTo>
                    <a:pt x="12943" y="7006"/>
                    <a:pt x="12576" y="6506"/>
                    <a:pt x="10408" y="5505"/>
                  </a:cubicBezTo>
                  <a:cubicBezTo>
                    <a:pt x="9974" y="5305"/>
                    <a:pt x="8573" y="4471"/>
                    <a:pt x="8073" y="4171"/>
                  </a:cubicBezTo>
                  <a:cubicBezTo>
                    <a:pt x="6738" y="3337"/>
                    <a:pt x="5438" y="2169"/>
                    <a:pt x="4804" y="668"/>
                  </a:cubicBezTo>
                  <a:cubicBezTo>
                    <a:pt x="4770" y="501"/>
                    <a:pt x="4670" y="334"/>
                    <a:pt x="4504" y="234"/>
                  </a:cubicBezTo>
                  <a:cubicBezTo>
                    <a:pt x="4425" y="195"/>
                    <a:pt x="4347" y="179"/>
                    <a:pt x="4262" y="179"/>
                  </a:cubicBezTo>
                  <a:cubicBezTo>
                    <a:pt x="4202" y="179"/>
                    <a:pt x="4139" y="187"/>
                    <a:pt x="4070" y="201"/>
                  </a:cubicBezTo>
                  <a:cubicBezTo>
                    <a:pt x="3736" y="234"/>
                    <a:pt x="3369" y="334"/>
                    <a:pt x="3036" y="501"/>
                  </a:cubicBezTo>
                  <a:cubicBezTo>
                    <a:pt x="2769" y="635"/>
                    <a:pt x="2335" y="801"/>
                    <a:pt x="2335" y="1168"/>
                  </a:cubicBezTo>
                  <a:cubicBezTo>
                    <a:pt x="2369" y="1302"/>
                    <a:pt x="2369" y="1435"/>
                    <a:pt x="2435" y="1569"/>
                  </a:cubicBezTo>
                  <a:cubicBezTo>
                    <a:pt x="2469" y="1635"/>
                    <a:pt x="2469" y="1735"/>
                    <a:pt x="2435" y="1769"/>
                  </a:cubicBezTo>
                  <a:cubicBezTo>
                    <a:pt x="2415" y="1789"/>
                    <a:pt x="2391" y="1797"/>
                    <a:pt x="2367" y="1797"/>
                  </a:cubicBezTo>
                  <a:cubicBezTo>
                    <a:pt x="2313" y="1797"/>
                    <a:pt x="2258" y="1758"/>
                    <a:pt x="2235" y="1735"/>
                  </a:cubicBezTo>
                  <a:cubicBezTo>
                    <a:pt x="2002" y="1502"/>
                    <a:pt x="1835" y="1268"/>
                    <a:pt x="1635" y="1035"/>
                  </a:cubicBezTo>
                  <a:cubicBezTo>
                    <a:pt x="1535" y="902"/>
                    <a:pt x="1435" y="768"/>
                    <a:pt x="1301" y="668"/>
                  </a:cubicBezTo>
                  <a:cubicBezTo>
                    <a:pt x="1168" y="601"/>
                    <a:pt x="1068" y="535"/>
                    <a:pt x="934" y="435"/>
                  </a:cubicBezTo>
                  <a:cubicBezTo>
                    <a:pt x="768" y="334"/>
                    <a:pt x="801" y="168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5433510" y="4070787"/>
              <a:ext cx="173966" cy="71405"/>
            </a:xfrm>
            <a:custGeom>
              <a:avLst/>
              <a:gdLst/>
              <a:ahLst/>
              <a:cxnLst/>
              <a:rect l="l" t="t" r="r" b="b"/>
              <a:pathLst>
                <a:path w="9107" h="3738" extrusionOk="0">
                  <a:moveTo>
                    <a:pt x="6171" y="1"/>
                  </a:moveTo>
                  <a:cubicBezTo>
                    <a:pt x="5537" y="67"/>
                    <a:pt x="3903" y="835"/>
                    <a:pt x="3903" y="1001"/>
                  </a:cubicBezTo>
                  <a:cubicBezTo>
                    <a:pt x="4103" y="1402"/>
                    <a:pt x="3970" y="1935"/>
                    <a:pt x="3569" y="2169"/>
                  </a:cubicBezTo>
                  <a:cubicBezTo>
                    <a:pt x="3383" y="2299"/>
                    <a:pt x="3143" y="2352"/>
                    <a:pt x="2875" y="2352"/>
                  </a:cubicBezTo>
                  <a:cubicBezTo>
                    <a:pt x="1703" y="2352"/>
                    <a:pt x="0" y="1335"/>
                    <a:pt x="0" y="1335"/>
                  </a:cubicBezTo>
                  <a:lnTo>
                    <a:pt x="0" y="1335"/>
                  </a:lnTo>
                  <a:cubicBezTo>
                    <a:pt x="400" y="1602"/>
                    <a:pt x="801" y="1902"/>
                    <a:pt x="1201" y="2236"/>
                  </a:cubicBezTo>
                  <a:cubicBezTo>
                    <a:pt x="2051" y="2922"/>
                    <a:pt x="3896" y="3738"/>
                    <a:pt x="5131" y="3738"/>
                  </a:cubicBezTo>
                  <a:cubicBezTo>
                    <a:pt x="5155" y="3738"/>
                    <a:pt x="5180" y="3737"/>
                    <a:pt x="5204" y="3737"/>
                  </a:cubicBezTo>
                  <a:cubicBezTo>
                    <a:pt x="7105" y="3737"/>
                    <a:pt x="8273" y="3203"/>
                    <a:pt x="8640" y="2536"/>
                  </a:cubicBezTo>
                  <a:cubicBezTo>
                    <a:pt x="9107" y="1702"/>
                    <a:pt x="8773" y="1202"/>
                    <a:pt x="6605" y="201"/>
                  </a:cubicBezTo>
                  <a:cubicBezTo>
                    <a:pt x="6505" y="167"/>
                    <a:pt x="6371" y="101"/>
                    <a:pt x="6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369135" y="3968837"/>
              <a:ext cx="161244" cy="127471"/>
            </a:xfrm>
            <a:custGeom>
              <a:avLst/>
              <a:gdLst/>
              <a:ahLst/>
              <a:cxnLst/>
              <a:rect l="l" t="t" r="r" b="b"/>
              <a:pathLst>
                <a:path w="8441" h="6673" extrusionOk="0">
                  <a:moveTo>
                    <a:pt x="368" y="1"/>
                  </a:moveTo>
                  <a:cubicBezTo>
                    <a:pt x="234" y="1"/>
                    <a:pt x="101" y="134"/>
                    <a:pt x="68" y="267"/>
                  </a:cubicBezTo>
                  <a:cubicBezTo>
                    <a:pt x="68" y="401"/>
                    <a:pt x="34" y="668"/>
                    <a:pt x="1" y="968"/>
                  </a:cubicBezTo>
                  <a:cubicBezTo>
                    <a:pt x="168" y="1135"/>
                    <a:pt x="401" y="1335"/>
                    <a:pt x="601" y="1502"/>
                  </a:cubicBezTo>
                  <a:cubicBezTo>
                    <a:pt x="1135" y="1902"/>
                    <a:pt x="2102" y="3203"/>
                    <a:pt x="3470" y="4304"/>
                  </a:cubicBezTo>
                  <a:cubicBezTo>
                    <a:pt x="4853" y="5391"/>
                    <a:pt x="7082" y="6673"/>
                    <a:pt x="7492" y="6673"/>
                  </a:cubicBezTo>
                  <a:cubicBezTo>
                    <a:pt x="7497" y="6673"/>
                    <a:pt x="7502" y="6672"/>
                    <a:pt x="7506" y="6672"/>
                  </a:cubicBezTo>
                  <a:cubicBezTo>
                    <a:pt x="7873" y="6605"/>
                    <a:pt x="8440" y="6372"/>
                    <a:pt x="7106" y="5838"/>
                  </a:cubicBezTo>
                  <a:cubicBezTo>
                    <a:pt x="5071" y="4837"/>
                    <a:pt x="3270" y="3436"/>
                    <a:pt x="1769" y="1768"/>
                  </a:cubicBezTo>
                  <a:cubicBezTo>
                    <a:pt x="1569" y="1535"/>
                    <a:pt x="1369" y="1301"/>
                    <a:pt x="1202" y="1068"/>
                  </a:cubicBezTo>
                  <a:cubicBezTo>
                    <a:pt x="1102" y="935"/>
                    <a:pt x="968" y="834"/>
                    <a:pt x="835" y="701"/>
                  </a:cubicBezTo>
                  <a:cubicBezTo>
                    <a:pt x="701" y="634"/>
                    <a:pt x="601" y="568"/>
                    <a:pt x="468" y="468"/>
                  </a:cubicBezTo>
                  <a:cubicBezTo>
                    <a:pt x="335" y="334"/>
                    <a:pt x="368" y="20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508048" y="4069469"/>
              <a:ext cx="50373" cy="22999"/>
            </a:xfrm>
            <a:custGeom>
              <a:avLst/>
              <a:gdLst/>
              <a:ahLst/>
              <a:cxnLst/>
              <a:rect l="l" t="t" r="r" b="b"/>
              <a:pathLst>
                <a:path w="2637" h="1204" extrusionOk="0">
                  <a:moveTo>
                    <a:pt x="2385" y="1"/>
                  </a:moveTo>
                  <a:cubicBezTo>
                    <a:pt x="1494" y="1"/>
                    <a:pt x="641" y="364"/>
                    <a:pt x="34" y="1004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01" y="1204"/>
                    <a:pt x="234" y="1170"/>
                  </a:cubicBezTo>
                  <a:cubicBezTo>
                    <a:pt x="807" y="597"/>
                    <a:pt x="1562" y="268"/>
                    <a:pt x="2355" y="268"/>
                  </a:cubicBezTo>
                  <a:cubicBezTo>
                    <a:pt x="2393" y="268"/>
                    <a:pt x="2431" y="268"/>
                    <a:pt x="2469" y="270"/>
                  </a:cubicBezTo>
                  <a:cubicBezTo>
                    <a:pt x="2481" y="276"/>
                    <a:pt x="2494" y="279"/>
                    <a:pt x="2506" y="279"/>
                  </a:cubicBezTo>
                  <a:cubicBezTo>
                    <a:pt x="2558" y="279"/>
                    <a:pt x="2603" y="224"/>
                    <a:pt x="2603" y="170"/>
                  </a:cubicBezTo>
                  <a:cubicBezTo>
                    <a:pt x="2636" y="103"/>
                    <a:pt x="2569" y="36"/>
                    <a:pt x="2503" y="3"/>
                  </a:cubicBezTo>
                  <a:cubicBezTo>
                    <a:pt x="2463" y="2"/>
                    <a:pt x="2424" y="1"/>
                    <a:pt x="2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485755" y="4056097"/>
              <a:ext cx="50985" cy="22999"/>
            </a:xfrm>
            <a:custGeom>
              <a:avLst/>
              <a:gdLst/>
              <a:ahLst/>
              <a:cxnLst/>
              <a:rect l="l" t="t" r="r" b="b"/>
              <a:pathLst>
                <a:path w="2669" h="1204" extrusionOk="0">
                  <a:moveTo>
                    <a:pt x="2385" y="0"/>
                  </a:moveTo>
                  <a:cubicBezTo>
                    <a:pt x="1496" y="0"/>
                    <a:pt x="673" y="364"/>
                    <a:pt x="34" y="1003"/>
                  </a:cubicBezTo>
                  <a:cubicBezTo>
                    <a:pt x="0" y="1037"/>
                    <a:pt x="0" y="1137"/>
                    <a:pt x="34" y="1170"/>
                  </a:cubicBezTo>
                  <a:cubicBezTo>
                    <a:pt x="67" y="1203"/>
                    <a:pt x="100" y="1203"/>
                    <a:pt x="134" y="1203"/>
                  </a:cubicBezTo>
                  <a:cubicBezTo>
                    <a:pt x="167" y="1203"/>
                    <a:pt x="234" y="1203"/>
                    <a:pt x="234" y="1170"/>
                  </a:cubicBezTo>
                  <a:cubicBezTo>
                    <a:pt x="807" y="597"/>
                    <a:pt x="1562" y="267"/>
                    <a:pt x="2355" y="267"/>
                  </a:cubicBezTo>
                  <a:cubicBezTo>
                    <a:pt x="2393" y="267"/>
                    <a:pt x="2431" y="268"/>
                    <a:pt x="2469" y="269"/>
                  </a:cubicBezTo>
                  <a:cubicBezTo>
                    <a:pt x="2480" y="271"/>
                    <a:pt x="2492" y="272"/>
                    <a:pt x="2502" y="272"/>
                  </a:cubicBezTo>
                  <a:cubicBezTo>
                    <a:pt x="2668" y="272"/>
                    <a:pt x="2659" y="34"/>
                    <a:pt x="2502" y="2"/>
                  </a:cubicBezTo>
                  <a:cubicBezTo>
                    <a:pt x="2463" y="1"/>
                    <a:pt x="2424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463444" y="4042706"/>
              <a:ext cx="50373" cy="22999"/>
            </a:xfrm>
            <a:custGeom>
              <a:avLst/>
              <a:gdLst/>
              <a:ahLst/>
              <a:cxnLst/>
              <a:rect l="l" t="t" r="r" b="b"/>
              <a:pathLst>
                <a:path w="2637" h="1204" extrusionOk="0">
                  <a:moveTo>
                    <a:pt x="2375" y="1"/>
                  </a:moveTo>
                  <a:cubicBezTo>
                    <a:pt x="1487" y="1"/>
                    <a:pt x="639" y="334"/>
                    <a:pt x="34" y="970"/>
                  </a:cubicBezTo>
                  <a:cubicBezTo>
                    <a:pt x="1" y="1037"/>
                    <a:pt x="1" y="1104"/>
                    <a:pt x="34" y="1170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01" y="1204"/>
                    <a:pt x="234" y="1170"/>
                  </a:cubicBezTo>
                  <a:cubicBezTo>
                    <a:pt x="807" y="597"/>
                    <a:pt x="1562" y="268"/>
                    <a:pt x="2355" y="268"/>
                  </a:cubicBezTo>
                  <a:cubicBezTo>
                    <a:pt x="2393" y="268"/>
                    <a:pt x="2431" y="268"/>
                    <a:pt x="2469" y="270"/>
                  </a:cubicBezTo>
                  <a:cubicBezTo>
                    <a:pt x="2536" y="270"/>
                    <a:pt x="2603" y="236"/>
                    <a:pt x="2636" y="170"/>
                  </a:cubicBezTo>
                  <a:cubicBezTo>
                    <a:pt x="2636" y="70"/>
                    <a:pt x="2569" y="3"/>
                    <a:pt x="2503" y="3"/>
                  </a:cubicBezTo>
                  <a:cubicBezTo>
                    <a:pt x="2460" y="1"/>
                    <a:pt x="2418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442431" y="4027940"/>
              <a:ext cx="50354" cy="23114"/>
            </a:xfrm>
            <a:custGeom>
              <a:avLst/>
              <a:gdLst/>
              <a:ahLst/>
              <a:cxnLst/>
              <a:rect l="l" t="t" r="r" b="b"/>
              <a:pathLst>
                <a:path w="2636" h="1210" extrusionOk="0">
                  <a:moveTo>
                    <a:pt x="2292" y="1"/>
                  </a:moveTo>
                  <a:cubicBezTo>
                    <a:pt x="1463" y="1"/>
                    <a:pt x="651" y="361"/>
                    <a:pt x="67" y="976"/>
                  </a:cubicBezTo>
                  <a:cubicBezTo>
                    <a:pt x="0" y="1043"/>
                    <a:pt x="0" y="1110"/>
                    <a:pt x="67" y="1176"/>
                  </a:cubicBezTo>
                  <a:cubicBezTo>
                    <a:pt x="67" y="1176"/>
                    <a:pt x="100" y="1210"/>
                    <a:pt x="133" y="1210"/>
                  </a:cubicBezTo>
                  <a:cubicBezTo>
                    <a:pt x="167" y="1210"/>
                    <a:pt x="234" y="1176"/>
                    <a:pt x="267" y="1143"/>
                  </a:cubicBezTo>
                  <a:cubicBezTo>
                    <a:pt x="806" y="573"/>
                    <a:pt x="1585" y="273"/>
                    <a:pt x="2376" y="273"/>
                  </a:cubicBezTo>
                  <a:cubicBezTo>
                    <a:pt x="2418" y="273"/>
                    <a:pt x="2460" y="274"/>
                    <a:pt x="2502" y="276"/>
                  </a:cubicBezTo>
                  <a:cubicBezTo>
                    <a:pt x="2569" y="276"/>
                    <a:pt x="2635" y="209"/>
                    <a:pt x="2635" y="142"/>
                  </a:cubicBezTo>
                  <a:cubicBezTo>
                    <a:pt x="2635" y="75"/>
                    <a:pt x="2602" y="9"/>
                    <a:pt x="2502" y="9"/>
                  </a:cubicBezTo>
                  <a:cubicBezTo>
                    <a:pt x="2432" y="4"/>
                    <a:pt x="2362" y="1"/>
                    <a:pt x="2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422029" y="4012486"/>
              <a:ext cx="54824" cy="23286"/>
            </a:xfrm>
            <a:custGeom>
              <a:avLst/>
              <a:gdLst/>
              <a:ahLst/>
              <a:cxnLst/>
              <a:rect l="l" t="t" r="r" b="b"/>
              <a:pathLst>
                <a:path w="2870" h="1219" extrusionOk="0">
                  <a:moveTo>
                    <a:pt x="2412" y="1"/>
                  </a:moveTo>
                  <a:cubicBezTo>
                    <a:pt x="1529" y="1"/>
                    <a:pt x="692" y="364"/>
                    <a:pt x="67" y="1018"/>
                  </a:cubicBezTo>
                  <a:cubicBezTo>
                    <a:pt x="1" y="1051"/>
                    <a:pt x="1" y="1151"/>
                    <a:pt x="67" y="1185"/>
                  </a:cubicBezTo>
                  <a:cubicBezTo>
                    <a:pt x="67" y="1218"/>
                    <a:pt x="101" y="1218"/>
                    <a:pt x="134" y="1218"/>
                  </a:cubicBezTo>
                  <a:cubicBezTo>
                    <a:pt x="201" y="1218"/>
                    <a:pt x="234" y="1218"/>
                    <a:pt x="267" y="1185"/>
                  </a:cubicBezTo>
                  <a:cubicBezTo>
                    <a:pt x="827" y="596"/>
                    <a:pt x="1595" y="267"/>
                    <a:pt x="2387" y="267"/>
                  </a:cubicBezTo>
                  <a:cubicBezTo>
                    <a:pt x="2492" y="267"/>
                    <a:pt x="2597" y="272"/>
                    <a:pt x="2703" y="284"/>
                  </a:cubicBezTo>
                  <a:cubicBezTo>
                    <a:pt x="2803" y="284"/>
                    <a:pt x="2836" y="251"/>
                    <a:pt x="2869" y="184"/>
                  </a:cubicBezTo>
                  <a:cubicBezTo>
                    <a:pt x="2869" y="84"/>
                    <a:pt x="2803" y="17"/>
                    <a:pt x="2736" y="17"/>
                  </a:cubicBezTo>
                  <a:cubicBezTo>
                    <a:pt x="2627" y="6"/>
                    <a:pt x="2519" y="1"/>
                    <a:pt x="2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116179" y="3802530"/>
              <a:ext cx="114711" cy="397275"/>
            </a:xfrm>
            <a:custGeom>
              <a:avLst/>
              <a:gdLst/>
              <a:ahLst/>
              <a:cxnLst/>
              <a:rect l="l" t="t" r="r" b="b"/>
              <a:pathLst>
                <a:path w="6005" h="20797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4003"/>
                    <a:pt x="701" y="8473"/>
                    <a:pt x="834" y="12242"/>
                  </a:cubicBezTo>
                  <a:cubicBezTo>
                    <a:pt x="834" y="12943"/>
                    <a:pt x="834" y="17746"/>
                    <a:pt x="1068" y="19181"/>
                  </a:cubicBezTo>
                  <a:cubicBezTo>
                    <a:pt x="1294" y="20329"/>
                    <a:pt x="2101" y="20797"/>
                    <a:pt x="2840" y="20797"/>
                  </a:cubicBezTo>
                  <a:cubicBezTo>
                    <a:pt x="3518" y="20797"/>
                    <a:pt x="4139" y="20403"/>
                    <a:pt x="4203" y="19781"/>
                  </a:cubicBezTo>
                  <a:cubicBezTo>
                    <a:pt x="4337" y="18447"/>
                    <a:pt x="4036" y="12876"/>
                    <a:pt x="4070" y="12276"/>
                  </a:cubicBezTo>
                  <a:cubicBezTo>
                    <a:pt x="4036" y="9874"/>
                    <a:pt x="5171" y="5771"/>
                    <a:pt x="5771" y="1468"/>
                  </a:cubicBezTo>
                  <a:cubicBezTo>
                    <a:pt x="5771" y="1268"/>
                    <a:pt x="5971" y="334"/>
                    <a:pt x="6004" y="1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112359" y="4182937"/>
              <a:ext cx="105140" cy="90584"/>
            </a:xfrm>
            <a:custGeom>
              <a:avLst/>
              <a:gdLst/>
              <a:ahLst/>
              <a:cxnLst/>
              <a:rect l="l" t="t" r="r" b="b"/>
              <a:pathLst>
                <a:path w="5504" h="4742" extrusionOk="0">
                  <a:moveTo>
                    <a:pt x="133" y="1"/>
                  </a:moveTo>
                  <a:cubicBezTo>
                    <a:pt x="0" y="1001"/>
                    <a:pt x="133" y="2069"/>
                    <a:pt x="467" y="3036"/>
                  </a:cubicBezTo>
                  <a:cubicBezTo>
                    <a:pt x="834" y="4103"/>
                    <a:pt x="2001" y="4570"/>
                    <a:pt x="2902" y="4704"/>
                  </a:cubicBezTo>
                  <a:cubicBezTo>
                    <a:pt x="3029" y="4729"/>
                    <a:pt x="3155" y="4741"/>
                    <a:pt x="3280" y="4741"/>
                  </a:cubicBezTo>
                  <a:cubicBezTo>
                    <a:pt x="3979" y="4741"/>
                    <a:pt x="4631" y="4359"/>
                    <a:pt x="4970" y="3737"/>
                  </a:cubicBezTo>
                  <a:cubicBezTo>
                    <a:pt x="5371" y="2803"/>
                    <a:pt x="5504" y="1768"/>
                    <a:pt x="5404" y="76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113620" y="4027462"/>
              <a:ext cx="105159" cy="235954"/>
            </a:xfrm>
            <a:custGeom>
              <a:avLst/>
              <a:gdLst/>
              <a:ahLst/>
              <a:cxnLst/>
              <a:rect l="l" t="t" r="r" b="b"/>
              <a:pathLst>
                <a:path w="5505" h="12352" extrusionOk="0">
                  <a:moveTo>
                    <a:pt x="935" y="0"/>
                  </a:moveTo>
                  <a:cubicBezTo>
                    <a:pt x="601" y="67"/>
                    <a:pt x="668" y="1802"/>
                    <a:pt x="635" y="3536"/>
                  </a:cubicBezTo>
                  <a:cubicBezTo>
                    <a:pt x="568" y="5404"/>
                    <a:pt x="101" y="6205"/>
                    <a:pt x="67" y="7739"/>
                  </a:cubicBezTo>
                  <a:cubicBezTo>
                    <a:pt x="1" y="9507"/>
                    <a:pt x="168" y="10241"/>
                    <a:pt x="901" y="11242"/>
                  </a:cubicBezTo>
                  <a:cubicBezTo>
                    <a:pt x="1314" y="11832"/>
                    <a:pt x="2272" y="12352"/>
                    <a:pt x="3173" y="12352"/>
                  </a:cubicBezTo>
                  <a:cubicBezTo>
                    <a:pt x="3801" y="12352"/>
                    <a:pt x="4401" y="12099"/>
                    <a:pt x="4771" y="11442"/>
                  </a:cubicBezTo>
                  <a:cubicBezTo>
                    <a:pt x="5505" y="10108"/>
                    <a:pt x="5405" y="8773"/>
                    <a:pt x="5138" y="7039"/>
                  </a:cubicBezTo>
                  <a:cubicBezTo>
                    <a:pt x="4904" y="5338"/>
                    <a:pt x="4704" y="4037"/>
                    <a:pt x="4637" y="2669"/>
                  </a:cubicBezTo>
                  <a:cubicBezTo>
                    <a:pt x="4571" y="1301"/>
                    <a:pt x="4537" y="100"/>
                    <a:pt x="4204" y="0"/>
                  </a:cubicBezTo>
                  <a:lnTo>
                    <a:pt x="4204" y="634"/>
                  </a:lnTo>
                  <a:cubicBezTo>
                    <a:pt x="4204" y="801"/>
                    <a:pt x="4237" y="1468"/>
                    <a:pt x="4037" y="1501"/>
                  </a:cubicBezTo>
                  <a:cubicBezTo>
                    <a:pt x="4004" y="1335"/>
                    <a:pt x="3970" y="1168"/>
                    <a:pt x="3970" y="1001"/>
                  </a:cubicBezTo>
                  <a:cubicBezTo>
                    <a:pt x="4004" y="868"/>
                    <a:pt x="3937" y="701"/>
                    <a:pt x="3837" y="601"/>
                  </a:cubicBezTo>
                  <a:cubicBezTo>
                    <a:pt x="3737" y="501"/>
                    <a:pt x="3570" y="467"/>
                    <a:pt x="3437" y="467"/>
                  </a:cubicBezTo>
                  <a:cubicBezTo>
                    <a:pt x="3070" y="401"/>
                    <a:pt x="2703" y="401"/>
                    <a:pt x="2336" y="401"/>
                  </a:cubicBezTo>
                  <a:cubicBezTo>
                    <a:pt x="2169" y="401"/>
                    <a:pt x="2002" y="401"/>
                    <a:pt x="1802" y="434"/>
                  </a:cubicBezTo>
                  <a:cubicBezTo>
                    <a:pt x="1669" y="434"/>
                    <a:pt x="1502" y="467"/>
                    <a:pt x="1368" y="534"/>
                  </a:cubicBezTo>
                  <a:cubicBezTo>
                    <a:pt x="1268" y="567"/>
                    <a:pt x="1202" y="634"/>
                    <a:pt x="1202" y="734"/>
                  </a:cubicBezTo>
                  <a:cubicBezTo>
                    <a:pt x="1168" y="801"/>
                    <a:pt x="1168" y="868"/>
                    <a:pt x="1202" y="934"/>
                  </a:cubicBezTo>
                  <a:cubicBezTo>
                    <a:pt x="1202" y="1034"/>
                    <a:pt x="1202" y="1168"/>
                    <a:pt x="1202" y="1301"/>
                  </a:cubicBezTo>
                  <a:cubicBezTo>
                    <a:pt x="1202" y="1335"/>
                    <a:pt x="1135" y="1401"/>
                    <a:pt x="1102" y="1401"/>
                  </a:cubicBezTo>
                  <a:cubicBezTo>
                    <a:pt x="1035" y="1401"/>
                    <a:pt x="1035" y="1335"/>
                    <a:pt x="1035" y="1301"/>
                  </a:cubicBezTo>
                  <a:cubicBezTo>
                    <a:pt x="1001" y="1101"/>
                    <a:pt x="1035" y="934"/>
                    <a:pt x="1001" y="701"/>
                  </a:cubicBezTo>
                  <a:lnTo>
                    <a:pt x="1001" y="334"/>
                  </a:lnTo>
                  <a:cubicBezTo>
                    <a:pt x="1001" y="201"/>
                    <a:pt x="935" y="100"/>
                    <a:pt x="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112989" y="4165096"/>
              <a:ext cx="105159" cy="98130"/>
            </a:xfrm>
            <a:custGeom>
              <a:avLst/>
              <a:gdLst/>
              <a:ahLst/>
              <a:cxnLst/>
              <a:rect l="l" t="t" r="r" b="b"/>
              <a:pathLst>
                <a:path w="5505" h="5137" extrusionOk="0">
                  <a:moveTo>
                    <a:pt x="5171" y="1"/>
                  </a:moveTo>
                  <a:cubicBezTo>
                    <a:pt x="5171" y="34"/>
                    <a:pt x="5204" y="1935"/>
                    <a:pt x="4770" y="2169"/>
                  </a:cubicBezTo>
                  <a:cubicBezTo>
                    <a:pt x="4720" y="2196"/>
                    <a:pt x="4670" y="2208"/>
                    <a:pt x="4622" y="2208"/>
                  </a:cubicBezTo>
                  <a:cubicBezTo>
                    <a:pt x="4257" y="2208"/>
                    <a:pt x="3978" y="1504"/>
                    <a:pt x="4037" y="1268"/>
                  </a:cubicBezTo>
                  <a:cubicBezTo>
                    <a:pt x="3381" y="1054"/>
                    <a:pt x="2816" y="987"/>
                    <a:pt x="2367" y="987"/>
                  </a:cubicBezTo>
                  <a:cubicBezTo>
                    <a:pt x="1627" y="987"/>
                    <a:pt x="1201" y="1168"/>
                    <a:pt x="1201" y="1168"/>
                  </a:cubicBezTo>
                  <a:cubicBezTo>
                    <a:pt x="1201" y="1168"/>
                    <a:pt x="1037" y="2238"/>
                    <a:pt x="658" y="2238"/>
                  </a:cubicBezTo>
                  <a:cubicBezTo>
                    <a:pt x="619" y="2238"/>
                    <a:pt x="578" y="2227"/>
                    <a:pt x="534" y="2202"/>
                  </a:cubicBezTo>
                  <a:cubicBezTo>
                    <a:pt x="67" y="1969"/>
                    <a:pt x="134" y="301"/>
                    <a:pt x="134" y="34"/>
                  </a:cubicBezTo>
                  <a:lnTo>
                    <a:pt x="134" y="34"/>
                  </a:lnTo>
                  <a:cubicBezTo>
                    <a:pt x="100" y="201"/>
                    <a:pt x="100" y="367"/>
                    <a:pt x="67" y="534"/>
                  </a:cubicBezTo>
                  <a:cubicBezTo>
                    <a:pt x="0" y="2302"/>
                    <a:pt x="201" y="3036"/>
                    <a:pt x="901" y="4037"/>
                  </a:cubicBezTo>
                  <a:cubicBezTo>
                    <a:pt x="1316" y="4610"/>
                    <a:pt x="2283" y="5137"/>
                    <a:pt x="3189" y="5137"/>
                  </a:cubicBezTo>
                  <a:cubicBezTo>
                    <a:pt x="3811" y="5137"/>
                    <a:pt x="4404" y="4889"/>
                    <a:pt x="4770" y="4237"/>
                  </a:cubicBezTo>
                  <a:cubicBezTo>
                    <a:pt x="5504" y="2969"/>
                    <a:pt x="5404" y="1668"/>
                    <a:pt x="5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123190" y="4026832"/>
              <a:ext cx="15817" cy="169496"/>
            </a:xfrm>
            <a:custGeom>
              <a:avLst/>
              <a:gdLst/>
              <a:ahLst/>
              <a:cxnLst/>
              <a:rect l="l" t="t" r="r" b="b"/>
              <a:pathLst>
                <a:path w="828" h="8873" extrusionOk="0">
                  <a:moveTo>
                    <a:pt x="434" y="0"/>
                  </a:moveTo>
                  <a:cubicBezTo>
                    <a:pt x="67" y="67"/>
                    <a:pt x="134" y="1801"/>
                    <a:pt x="100" y="3536"/>
                  </a:cubicBezTo>
                  <a:cubicBezTo>
                    <a:pt x="267" y="5070"/>
                    <a:pt x="0" y="7172"/>
                    <a:pt x="100" y="8072"/>
                  </a:cubicBezTo>
                  <a:cubicBezTo>
                    <a:pt x="180" y="8608"/>
                    <a:pt x="436" y="8872"/>
                    <a:pt x="616" y="8872"/>
                  </a:cubicBezTo>
                  <a:cubicBezTo>
                    <a:pt x="740" y="8872"/>
                    <a:pt x="828" y="8750"/>
                    <a:pt x="801" y="8506"/>
                  </a:cubicBezTo>
                  <a:cubicBezTo>
                    <a:pt x="701" y="7739"/>
                    <a:pt x="667" y="7005"/>
                    <a:pt x="667" y="6238"/>
                  </a:cubicBezTo>
                  <a:cubicBezTo>
                    <a:pt x="667" y="5070"/>
                    <a:pt x="567" y="2602"/>
                    <a:pt x="467" y="1334"/>
                  </a:cubicBezTo>
                  <a:cubicBezTo>
                    <a:pt x="467" y="1201"/>
                    <a:pt x="467" y="1067"/>
                    <a:pt x="467" y="967"/>
                  </a:cubicBezTo>
                  <a:lnTo>
                    <a:pt x="434" y="67"/>
                  </a:lnTo>
                  <a:cubicBezTo>
                    <a:pt x="434" y="67"/>
                    <a:pt x="434" y="33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185999" y="4027462"/>
              <a:ext cx="15588" cy="168904"/>
            </a:xfrm>
            <a:custGeom>
              <a:avLst/>
              <a:gdLst/>
              <a:ahLst/>
              <a:cxnLst/>
              <a:rect l="l" t="t" r="r" b="b"/>
              <a:pathLst>
                <a:path w="816" h="8842" extrusionOk="0">
                  <a:moveTo>
                    <a:pt x="381" y="0"/>
                  </a:moveTo>
                  <a:lnTo>
                    <a:pt x="381" y="34"/>
                  </a:lnTo>
                  <a:lnTo>
                    <a:pt x="381" y="634"/>
                  </a:lnTo>
                  <a:cubicBezTo>
                    <a:pt x="381" y="868"/>
                    <a:pt x="381" y="1101"/>
                    <a:pt x="315" y="1335"/>
                  </a:cubicBezTo>
                  <a:cubicBezTo>
                    <a:pt x="215" y="2636"/>
                    <a:pt x="148" y="5071"/>
                    <a:pt x="148" y="6238"/>
                  </a:cubicBezTo>
                  <a:cubicBezTo>
                    <a:pt x="148" y="6972"/>
                    <a:pt x="81" y="7739"/>
                    <a:pt x="14" y="8473"/>
                  </a:cubicBezTo>
                  <a:cubicBezTo>
                    <a:pt x="1" y="8719"/>
                    <a:pt x="93" y="8842"/>
                    <a:pt x="216" y="8842"/>
                  </a:cubicBezTo>
                  <a:cubicBezTo>
                    <a:pt x="394" y="8842"/>
                    <a:pt x="636" y="8585"/>
                    <a:pt x="715" y="8073"/>
                  </a:cubicBezTo>
                  <a:cubicBezTo>
                    <a:pt x="815" y="7206"/>
                    <a:pt x="548" y="5037"/>
                    <a:pt x="715" y="3536"/>
                  </a:cubicBezTo>
                  <a:cubicBezTo>
                    <a:pt x="748" y="2769"/>
                    <a:pt x="748" y="2135"/>
                    <a:pt x="748" y="1635"/>
                  </a:cubicBezTo>
                  <a:cubicBezTo>
                    <a:pt x="715" y="768"/>
                    <a:pt x="615" y="67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32455" y="4180225"/>
              <a:ext cx="61472" cy="9952"/>
            </a:xfrm>
            <a:custGeom>
              <a:avLst/>
              <a:gdLst/>
              <a:ahLst/>
              <a:cxnLst/>
              <a:rect l="l" t="t" r="r" b="b"/>
              <a:pathLst>
                <a:path w="3218" h="521" extrusionOk="0">
                  <a:moveTo>
                    <a:pt x="1633" y="1"/>
                  </a:moveTo>
                  <a:cubicBezTo>
                    <a:pt x="1133" y="1"/>
                    <a:pt x="633" y="93"/>
                    <a:pt x="149" y="276"/>
                  </a:cubicBezTo>
                  <a:cubicBezTo>
                    <a:pt x="0" y="306"/>
                    <a:pt x="63" y="520"/>
                    <a:pt x="196" y="520"/>
                  </a:cubicBezTo>
                  <a:cubicBezTo>
                    <a:pt x="213" y="520"/>
                    <a:pt x="231" y="517"/>
                    <a:pt x="249" y="509"/>
                  </a:cubicBezTo>
                  <a:cubicBezTo>
                    <a:pt x="699" y="359"/>
                    <a:pt x="1166" y="284"/>
                    <a:pt x="1633" y="284"/>
                  </a:cubicBezTo>
                  <a:cubicBezTo>
                    <a:pt x="2100" y="284"/>
                    <a:pt x="2567" y="359"/>
                    <a:pt x="3018" y="509"/>
                  </a:cubicBezTo>
                  <a:lnTo>
                    <a:pt x="3051" y="509"/>
                  </a:lnTo>
                  <a:cubicBezTo>
                    <a:pt x="3118" y="509"/>
                    <a:pt x="3151" y="476"/>
                    <a:pt x="3184" y="443"/>
                  </a:cubicBezTo>
                  <a:cubicBezTo>
                    <a:pt x="3218" y="376"/>
                    <a:pt x="3184" y="276"/>
                    <a:pt x="3118" y="276"/>
                  </a:cubicBezTo>
                  <a:cubicBezTo>
                    <a:pt x="2634" y="93"/>
                    <a:pt x="2134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130201" y="4153940"/>
              <a:ext cx="67546" cy="9895"/>
            </a:xfrm>
            <a:custGeom>
              <a:avLst/>
              <a:gdLst/>
              <a:ahLst/>
              <a:cxnLst/>
              <a:rect l="l" t="t" r="r" b="b"/>
              <a:pathLst>
                <a:path w="3536" h="518" extrusionOk="0">
                  <a:moveTo>
                    <a:pt x="1751" y="1"/>
                  </a:moveTo>
                  <a:cubicBezTo>
                    <a:pt x="1193" y="1"/>
                    <a:pt x="634" y="84"/>
                    <a:pt x="100" y="251"/>
                  </a:cubicBezTo>
                  <a:cubicBezTo>
                    <a:pt x="33" y="284"/>
                    <a:pt x="0" y="351"/>
                    <a:pt x="33" y="418"/>
                  </a:cubicBezTo>
                  <a:cubicBezTo>
                    <a:pt x="33" y="484"/>
                    <a:pt x="133" y="518"/>
                    <a:pt x="200" y="518"/>
                  </a:cubicBezTo>
                  <a:cubicBezTo>
                    <a:pt x="701" y="351"/>
                    <a:pt x="1226" y="268"/>
                    <a:pt x="1751" y="268"/>
                  </a:cubicBezTo>
                  <a:cubicBezTo>
                    <a:pt x="2277" y="268"/>
                    <a:pt x="2802" y="351"/>
                    <a:pt x="3302" y="518"/>
                  </a:cubicBezTo>
                  <a:lnTo>
                    <a:pt x="3369" y="518"/>
                  </a:lnTo>
                  <a:cubicBezTo>
                    <a:pt x="3503" y="518"/>
                    <a:pt x="3536" y="318"/>
                    <a:pt x="3402" y="251"/>
                  </a:cubicBezTo>
                  <a:cubicBezTo>
                    <a:pt x="2869" y="84"/>
                    <a:pt x="2310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130201" y="4127578"/>
              <a:ext cx="66286" cy="10774"/>
            </a:xfrm>
            <a:custGeom>
              <a:avLst/>
              <a:gdLst/>
              <a:ahLst/>
              <a:cxnLst/>
              <a:rect l="l" t="t" r="r" b="b"/>
              <a:pathLst>
                <a:path w="3470" h="564" extrusionOk="0">
                  <a:moveTo>
                    <a:pt x="1755" y="1"/>
                  </a:moveTo>
                  <a:cubicBezTo>
                    <a:pt x="1190" y="1"/>
                    <a:pt x="627" y="109"/>
                    <a:pt x="100" y="330"/>
                  </a:cubicBezTo>
                  <a:cubicBezTo>
                    <a:pt x="33" y="363"/>
                    <a:pt x="0" y="430"/>
                    <a:pt x="33" y="497"/>
                  </a:cubicBezTo>
                  <a:cubicBezTo>
                    <a:pt x="33" y="530"/>
                    <a:pt x="100" y="564"/>
                    <a:pt x="133" y="564"/>
                  </a:cubicBezTo>
                  <a:cubicBezTo>
                    <a:pt x="167" y="564"/>
                    <a:pt x="167" y="564"/>
                    <a:pt x="200" y="530"/>
                  </a:cubicBezTo>
                  <a:cubicBezTo>
                    <a:pt x="678" y="319"/>
                    <a:pt x="1179" y="248"/>
                    <a:pt x="1633" y="248"/>
                  </a:cubicBezTo>
                  <a:cubicBezTo>
                    <a:pt x="2543" y="248"/>
                    <a:pt x="3269" y="530"/>
                    <a:pt x="3269" y="530"/>
                  </a:cubicBezTo>
                  <a:cubicBezTo>
                    <a:pt x="3287" y="539"/>
                    <a:pt x="3305" y="543"/>
                    <a:pt x="3322" y="543"/>
                  </a:cubicBezTo>
                  <a:cubicBezTo>
                    <a:pt x="3369" y="543"/>
                    <a:pt x="3411" y="512"/>
                    <a:pt x="3436" y="463"/>
                  </a:cubicBezTo>
                  <a:cubicBezTo>
                    <a:pt x="3469" y="397"/>
                    <a:pt x="3436" y="330"/>
                    <a:pt x="3369" y="297"/>
                  </a:cubicBezTo>
                  <a:cubicBezTo>
                    <a:pt x="2846" y="101"/>
                    <a:pt x="2299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129551" y="4103280"/>
              <a:ext cx="66935" cy="12130"/>
            </a:xfrm>
            <a:custGeom>
              <a:avLst/>
              <a:gdLst/>
              <a:ahLst/>
              <a:cxnLst/>
              <a:rect l="l" t="t" r="r" b="b"/>
              <a:pathLst>
                <a:path w="3504" h="635" extrusionOk="0">
                  <a:moveTo>
                    <a:pt x="1817" y="0"/>
                  </a:moveTo>
                  <a:cubicBezTo>
                    <a:pt x="1225" y="0"/>
                    <a:pt x="636" y="126"/>
                    <a:pt x="101" y="368"/>
                  </a:cubicBezTo>
                  <a:cubicBezTo>
                    <a:pt x="34" y="401"/>
                    <a:pt x="1" y="468"/>
                    <a:pt x="34" y="535"/>
                  </a:cubicBezTo>
                  <a:cubicBezTo>
                    <a:pt x="34" y="601"/>
                    <a:pt x="101" y="635"/>
                    <a:pt x="134" y="635"/>
                  </a:cubicBezTo>
                  <a:cubicBezTo>
                    <a:pt x="167" y="601"/>
                    <a:pt x="167" y="601"/>
                    <a:pt x="201" y="601"/>
                  </a:cubicBezTo>
                  <a:cubicBezTo>
                    <a:pt x="694" y="380"/>
                    <a:pt x="1231" y="272"/>
                    <a:pt x="1771" y="272"/>
                  </a:cubicBezTo>
                  <a:cubicBezTo>
                    <a:pt x="2290" y="272"/>
                    <a:pt x="2813" y="372"/>
                    <a:pt x="3303" y="568"/>
                  </a:cubicBezTo>
                  <a:cubicBezTo>
                    <a:pt x="3321" y="577"/>
                    <a:pt x="3341" y="581"/>
                    <a:pt x="3362" y="581"/>
                  </a:cubicBezTo>
                  <a:cubicBezTo>
                    <a:pt x="3419" y="581"/>
                    <a:pt x="3479" y="550"/>
                    <a:pt x="3503" y="501"/>
                  </a:cubicBezTo>
                  <a:cubicBezTo>
                    <a:pt x="3503" y="435"/>
                    <a:pt x="3503" y="368"/>
                    <a:pt x="3436" y="334"/>
                  </a:cubicBezTo>
                  <a:cubicBezTo>
                    <a:pt x="2922" y="109"/>
                    <a:pt x="2368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128271" y="4077224"/>
              <a:ext cx="68845" cy="11672"/>
            </a:xfrm>
            <a:custGeom>
              <a:avLst/>
              <a:gdLst/>
              <a:ahLst/>
              <a:cxnLst/>
              <a:rect l="l" t="t" r="r" b="b"/>
              <a:pathLst>
                <a:path w="3604" h="611" extrusionOk="0">
                  <a:moveTo>
                    <a:pt x="1721" y="1"/>
                  </a:moveTo>
                  <a:cubicBezTo>
                    <a:pt x="1221" y="1"/>
                    <a:pt x="668" y="92"/>
                    <a:pt x="134" y="364"/>
                  </a:cubicBezTo>
                  <a:cubicBezTo>
                    <a:pt x="1" y="431"/>
                    <a:pt x="34" y="598"/>
                    <a:pt x="201" y="598"/>
                  </a:cubicBezTo>
                  <a:lnTo>
                    <a:pt x="234" y="598"/>
                  </a:lnTo>
                  <a:cubicBezTo>
                    <a:pt x="735" y="353"/>
                    <a:pt x="1254" y="272"/>
                    <a:pt x="1723" y="272"/>
                  </a:cubicBezTo>
                  <a:cubicBezTo>
                    <a:pt x="2662" y="272"/>
                    <a:pt x="3403" y="598"/>
                    <a:pt x="3403" y="598"/>
                  </a:cubicBezTo>
                  <a:cubicBezTo>
                    <a:pt x="3421" y="607"/>
                    <a:pt x="3439" y="611"/>
                    <a:pt x="3456" y="611"/>
                  </a:cubicBezTo>
                  <a:cubicBezTo>
                    <a:pt x="3503" y="611"/>
                    <a:pt x="3546" y="580"/>
                    <a:pt x="3570" y="531"/>
                  </a:cubicBezTo>
                  <a:cubicBezTo>
                    <a:pt x="3604" y="464"/>
                    <a:pt x="3570" y="398"/>
                    <a:pt x="3503" y="364"/>
                  </a:cubicBezTo>
                  <a:cubicBezTo>
                    <a:pt x="3459" y="342"/>
                    <a:pt x="2690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110429" y="3059539"/>
              <a:ext cx="368965" cy="829870"/>
            </a:xfrm>
            <a:custGeom>
              <a:avLst/>
              <a:gdLst/>
              <a:ahLst/>
              <a:cxnLst/>
              <a:rect l="l" t="t" r="r" b="b"/>
              <a:pathLst>
                <a:path w="19315" h="43443" extrusionOk="0">
                  <a:moveTo>
                    <a:pt x="2269" y="1"/>
                  </a:moveTo>
                  <a:cubicBezTo>
                    <a:pt x="134" y="5872"/>
                    <a:pt x="535" y="9541"/>
                    <a:pt x="868" y="15712"/>
                  </a:cubicBezTo>
                  <a:cubicBezTo>
                    <a:pt x="1202" y="21349"/>
                    <a:pt x="1736" y="26320"/>
                    <a:pt x="1736" y="26320"/>
                  </a:cubicBezTo>
                  <a:cubicBezTo>
                    <a:pt x="1669" y="27287"/>
                    <a:pt x="268" y="29255"/>
                    <a:pt x="68" y="33692"/>
                  </a:cubicBezTo>
                  <a:cubicBezTo>
                    <a:pt x="1" y="36794"/>
                    <a:pt x="168" y="39896"/>
                    <a:pt x="501" y="42998"/>
                  </a:cubicBezTo>
                  <a:cubicBezTo>
                    <a:pt x="501" y="42998"/>
                    <a:pt x="1732" y="43443"/>
                    <a:pt x="3244" y="43443"/>
                  </a:cubicBezTo>
                  <a:cubicBezTo>
                    <a:pt x="4000" y="43443"/>
                    <a:pt x="4827" y="43332"/>
                    <a:pt x="5605" y="42998"/>
                  </a:cubicBezTo>
                  <a:cubicBezTo>
                    <a:pt x="5605" y="42998"/>
                    <a:pt x="8007" y="32424"/>
                    <a:pt x="8674" y="27220"/>
                  </a:cubicBezTo>
                  <a:cubicBezTo>
                    <a:pt x="9241" y="22717"/>
                    <a:pt x="10208" y="16946"/>
                    <a:pt x="10208" y="16946"/>
                  </a:cubicBezTo>
                  <a:lnTo>
                    <a:pt x="12310" y="27220"/>
                  </a:lnTo>
                  <a:cubicBezTo>
                    <a:pt x="11909" y="28588"/>
                    <a:pt x="11676" y="30022"/>
                    <a:pt x="11676" y="31457"/>
                  </a:cubicBezTo>
                  <a:cubicBezTo>
                    <a:pt x="11676" y="33892"/>
                    <a:pt x="12810" y="40597"/>
                    <a:pt x="12810" y="40597"/>
                  </a:cubicBezTo>
                  <a:cubicBezTo>
                    <a:pt x="12810" y="40597"/>
                    <a:pt x="13700" y="40884"/>
                    <a:pt x="14830" y="40884"/>
                  </a:cubicBezTo>
                  <a:cubicBezTo>
                    <a:pt x="15808" y="40884"/>
                    <a:pt x="16967" y="40668"/>
                    <a:pt x="17880" y="39863"/>
                  </a:cubicBezTo>
                  <a:cubicBezTo>
                    <a:pt x="17880" y="39863"/>
                    <a:pt x="18648" y="30189"/>
                    <a:pt x="18948" y="26520"/>
                  </a:cubicBezTo>
                  <a:cubicBezTo>
                    <a:pt x="19315" y="21583"/>
                    <a:pt x="18781" y="8140"/>
                    <a:pt x="17580" y="1235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306058" y="3194001"/>
              <a:ext cx="124281" cy="384877"/>
            </a:xfrm>
            <a:custGeom>
              <a:avLst/>
              <a:gdLst/>
              <a:ahLst/>
              <a:cxnLst/>
              <a:rect l="l" t="t" r="r" b="b"/>
              <a:pathLst>
                <a:path w="6506" h="20148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4771" y="1668"/>
                    <a:pt x="868" y="2168"/>
                    <a:pt x="868" y="2168"/>
                  </a:cubicBezTo>
                  <a:lnTo>
                    <a:pt x="1" y="9907"/>
                  </a:lnTo>
                  <a:lnTo>
                    <a:pt x="2102" y="20148"/>
                  </a:lnTo>
                  <a:lnTo>
                    <a:pt x="668" y="10074"/>
                  </a:lnTo>
                  <a:lnTo>
                    <a:pt x="1935" y="2902"/>
                  </a:lnTo>
                  <a:cubicBezTo>
                    <a:pt x="3803" y="2669"/>
                    <a:pt x="5505" y="160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351293" y="2654546"/>
              <a:ext cx="463904" cy="367857"/>
            </a:xfrm>
            <a:custGeom>
              <a:avLst/>
              <a:gdLst/>
              <a:ahLst/>
              <a:cxnLst/>
              <a:rect l="l" t="t" r="r" b="b"/>
              <a:pathLst>
                <a:path w="24285" h="19257" extrusionOk="0">
                  <a:moveTo>
                    <a:pt x="23539" y="1"/>
                  </a:moveTo>
                  <a:cubicBezTo>
                    <a:pt x="23455" y="1"/>
                    <a:pt x="23358" y="46"/>
                    <a:pt x="23251" y="153"/>
                  </a:cubicBezTo>
                  <a:cubicBezTo>
                    <a:pt x="22751" y="587"/>
                    <a:pt x="20883" y="2822"/>
                    <a:pt x="19648" y="3289"/>
                  </a:cubicBezTo>
                  <a:cubicBezTo>
                    <a:pt x="19409" y="3382"/>
                    <a:pt x="19246" y="3421"/>
                    <a:pt x="19140" y="3421"/>
                  </a:cubicBezTo>
                  <a:cubicBezTo>
                    <a:pt x="18713" y="3421"/>
                    <a:pt x="19195" y="2795"/>
                    <a:pt x="19248" y="2555"/>
                  </a:cubicBezTo>
                  <a:cubicBezTo>
                    <a:pt x="19315" y="2255"/>
                    <a:pt x="19882" y="921"/>
                    <a:pt x="19381" y="420"/>
                  </a:cubicBezTo>
                  <a:cubicBezTo>
                    <a:pt x="19269" y="300"/>
                    <a:pt x="19176" y="245"/>
                    <a:pt x="19091" y="245"/>
                  </a:cubicBezTo>
                  <a:cubicBezTo>
                    <a:pt x="18823" y="245"/>
                    <a:pt x="18636" y="787"/>
                    <a:pt x="18181" y="1521"/>
                  </a:cubicBezTo>
                  <a:cubicBezTo>
                    <a:pt x="17614" y="2488"/>
                    <a:pt x="16880" y="2955"/>
                    <a:pt x="16413" y="4023"/>
                  </a:cubicBezTo>
                  <a:cubicBezTo>
                    <a:pt x="15979" y="5090"/>
                    <a:pt x="16112" y="6558"/>
                    <a:pt x="15245" y="7892"/>
                  </a:cubicBezTo>
                  <a:lnTo>
                    <a:pt x="11609" y="12496"/>
                  </a:lnTo>
                  <a:cubicBezTo>
                    <a:pt x="10242" y="10694"/>
                    <a:pt x="6339" y="5324"/>
                    <a:pt x="5305" y="4190"/>
                  </a:cubicBezTo>
                  <a:cubicBezTo>
                    <a:pt x="4004" y="2789"/>
                    <a:pt x="3370" y="2622"/>
                    <a:pt x="1302" y="2455"/>
                  </a:cubicBezTo>
                  <a:cubicBezTo>
                    <a:pt x="1085" y="2472"/>
                    <a:pt x="868" y="2480"/>
                    <a:pt x="651" y="2480"/>
                  </a:cubicBezTo>
                  <a:cubicBezTo>
                    <a:pt x="435" y="2480"/>
                    <a:pt x="218" y="2472"/>
                    <a:pt x="1" y="2455"/>
                  </a:cubicBezTo>
                  <a:lnTo>
                    <a:pt x="1" y="2455"/>
                  </a:lnTo>
                  <a:lnTo>
                    <a:pt x="1936" y="9126"/>
                  </a:lnTo>
                  <a:cubicBezTo>
                    <a:pt x="1936" y="9126"/>
                    <a:pt x="5338" y="13530"/>
                    <a:pt x="7239" y="15464"/>
                  </a:cubicBezTo>
                  <a:cubicBezTo>
                    <a:pt x="7940" y="16198"/>
                    <a:pt x="9441" y="17966"/>
                    <a:pt x="11009" y="18900"/>
                  </a:cubicBezTo>
                  <a:cubicBezTo>
                    <a:pt x="11415" y="19137"/>
                    <a:pt x="11794" y="19256"/>
                    <a:pt x="12156" y="19256"/>
                  </a:cubicBezTo>
                  <a:cubicBezTo>
                    <a:pt x="13218" y="19256"/>
                    <a:pt x="14133" y="18230"/>
                    <a:pt x="15178" y="16165"/>
                  </a:cubicBezTo>
                  <a:cubicBezTo>
                    <a:pt x="16313" y="13997"/>
                    <a:pt x="18114" y="10361"/>
                    <a:pt x="18948" y="9193"/>
                  </a:cubicBezTo>
                  <a:cubicBezTo>
                    <a:pt x="19782" y="8026"/>
                    <a:pt x="21917" y="6958"/>
                    <a:pt x="22817" y="6058"/>
                  </a:cubicBezTo>
                  <a:cubicBezTo>
                    <a:pt x="23518" y="5457"/>
                    <a:pt x="23985" y="4623"/>
                    <a:pt x="24118" y="3689"/>
                  </a:cubicBezTo>
                  <a:cubicBezTo>
                    <a:pt x="24285" y="2755"/>
                    <a:pt x="23785" y="1521"/>
                    <a:pt x="23885" y="954"/>
                  </a:cubicBezTo>
                  <a:cubicBezTo>
                    <a:pt x="23962" y="517"/>
                    <a:pt x="23821" y="1"/>
                    <a:pt x="2353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351942" y="2699552"/>
              <a:ext cx="187357" cy="226842"/>
            </a:xfrm>
            <a:custGeom>
              <a:avLst/>
              <a:gdLst/>
              <a:ahLst/>
              <a:cxnLst/>
              <a:rect l="l" t="t" r="r" b="b"/>
              <a:pathLst>
                <a:path w="9808" h="11875" extrusionOk="0">
                  <a:moveTo>
                    <a:pt x="1276" y="0"/>
                  </a:moveTo>
                  <a:cubicBezTo>
                    <a:pt x="1051" y="0"/>
                    <a:pt x="826" y="11"/>
                    <a:pt x="601" y="32"/>
                  </a:cubicBezTo>
                  <a:lnTo>
                    <a:pt x="0" y="5970"/>
                  </a:lnTo>
                  <a:lnTo>
                    <a:pt x="5771" y="11874"/>
                  </a:lnTo>
                  <a:cubicBezTo>
                    <a:pt x="9274" y="9839"/>
                    <a:pt x="9807" y="7604"/>
                    <a:pt x="9807" y="7604"/>
                  </a:cubicBezTo>
                  <a:cubicBezTo>
                    <a:pt x="9807" y="7604"/>
                    <a:pt x="7839" y="5003"/>
                    <a:pt x="6738" y="3535"/>
                  </a:cubicBezTo>
                  <a:cubicBezTo>
                    <a:pt x="5638" y="2067"/>
                    <a:pt x="4870" y="966"/>
                    <a:pt x="3736" y="466"/>
                  </a:cubicBezTo>
                  <a:cubicBezTo>
                    <a:pt x="2947" y="150"/>
                    <a:pt x="2116" y="0"/>
                    <a:pt x="1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539911" y="2885591"/>
              <a:ext cx="33162" cy="54175"/>
            </a:xfrm>
            <a:custGeom>
              <a:avLst/>
              <a:gdLst/>
              <a:ahLst/>
              <a:cxnLst/>
              <a:rect l="l" t="t" r="r" b="b"/>
              <a:pathLst>
                <a:path w="1736" h="2836" extrusionOk="0">
                  <a:moveTo>
                    <a:pt x="1435" y="0"/>
                  </a:moveTo>
                  <a:cubicBezTo>
                    <a:pt x="1" y="1501"/>
                    <a:pt x="434" y="2836"/>
                    <a:pt x="434" y="2836"/>
                  </a:cubicBezTo>
                  <a:cubicBezTo>
                    <a:pt x="601" y="1902"/>
                    <a:pt x="1068" y="1034"/>
                    <a:pt x="1735" y="401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123190" y="2700163"/>
              <a:ext cx="368315" cy="477123"/>
            </a:xfrm>
            <a:custGeom>
              <a:avLst/>
              <a:gdLst/>
              <a:ahLst/>
              <a:cxnLst/>
              <a:rect l="l" t="t" r="r" b="b"/>
              <a:pathLst>
                <a:path w="19281" h="24977" extrusionOk="0">
                  <a:moveTo>
                    <a:pt x="12876" y="0"/>
                  </a:moveTo>
                  <a:lnTo>
                    <a:pt x="7772" y="67"/>
                  </a:lnTo>
                  <a:cubicBezTo>
                    <a:pt x="5337" y="401"/>
                    <a:pt x="3469" y="234"/>
                    <a:pt x="2869" y="367"/>
                  </a:cubicBezTo>
                  <a:cubicBezTo>
                    <a:pt x="1368" y="701"/>
                    <a:pt x="1334" y="1935"/>
                    <a:pt x="1268" y="3536"/>
                  </a:cubicBezTo>
                  <a:cubicBezTo>
                    <a:pt x="1201" y="5304"/>
                    <a:pt x="334" y="5004"/>
                    <a:pt x="767" y="7906"/>
                  </a:cubicBezTo>
                  <a:cubicBezTo>
                    <a:pt x="1301" y="8973"/>
                    <a:pt x="1768" y="10074"/>
                    <a:pt x="2168" y="11208"/>
                  </a:cubicBezTo>
                  <a:cubicBezTo>
                    <a:pt x="2469" y="12209"/>
                    <a:pt x="3236" y="13810"/>
                    <a:pt x="2835" y="15411"/>
                  </a:cubicBezTo>
                  <a:cubicBezTo>
                    <a:pt x="2669" y="16045"/>
                    <a:pt x="2235" y="16679"/>
                    <a:pt x="1601" y="18380"/>
                  </a:cubicBezTo>
                  <a:cubicBezTo>
                    <a:pt x="867" y="20315"/>
                    <a:pt x="334" y="22316"/>
                    <a:pt x="0" y="24318"/>
                  </a:cubicBezTo>
                  <a:cubicBezTo>
                    <a:pt x="0" y="24318"/>
                    <a:pt x="1468" y="23984"/>
                    <a:pt x="3169" y="22183"/>
                  </a:cubicBezTo>
                  <a:cubicBezTo>
                    <a:pt x="3169" y="22183"/>
                    <a:pt x="5272" y="24977"/>
                    <a:pt x="10219" y="24977"/>
                  </a:cubicBezTo>
                  <a:cubicBezTo>
                    <a:pt x="10485" y="24977"/>
                    <a:pt x="10759" y="24969"/>
                    <a:pt x="11041" y="24952"/>
                  </a:cubicBezTo>
                  <a:cubicBezTo>
                    <a:pt x="16845" y="24651"/>
                    <a:pt x="17346" y="21616"/>
                    <a:pt x="17346" y="21616"/>
                  </a:cubicBezTo>
                  <a:lnTo>
                    <a:pt x="16445" y="16212"/>
                  </a:lnTo>
                  <a:cubicBezTo>
                    <a:pt x="16579" y="14010"/>
                    <a:pt x="16645" y="13243"/>
                    <a:pt x="16712" y="11842"/>
                  </a:cubicBezTo>
                  <a:cubicBezTo>
                    <a:pt x="19281" y="9741"/>
                    <a:pt x="18447" y="7005"/>
                    <a:pt x="17513" y="5137"/>
                  </a:cubicBezTo>
                  <a:cubicBezTo>
                    <a:pt x="15645" y="1435"/>
                    <a:pt x="13677" y="0"/>
                    <a:pt x="12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234691" y="2877301"/>
              <a:ext cx="144663" cy="72972"/>
            </a:xfrm>
            <a:custGeom>
              <a:avLst/>
              <a:gdLst/>
              <a:ahLst/>
              <a:cxnLst/>
              <a:rect l="l" t="t" r="r" b="b"/>
              <a:pathLst>
                <a:path w="7573" h="3820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" y="2769"/>
                    <a:pt x="3069" y="3637"/>
                  </a:cubicBezTo>
                  <a:cubicBezTo>
                    <a:pt x="3455" y="3760"/>
                    <a:pt x="3849" y="3819"/>
                    <a:pt x="4240" y="3819"/>
                  </a:cubicBezTo>
                  <a:cubicBezTo>
                    <a:pt x="5541" y="3819"/>
                    <a:pt x="6803" y="3164"/>
                    <a:pt x="7573" y="2035"/>
                  </a:cubicBezTo>
                  <a:lnTo>
                    <a:pt x="7573" y="2035"/>
                  </a:lnTo>
                  <a:cubicBezTo>
                    <a:pt x="7572" y="2036"/>
                    <a:pt x="6206" y="3120"/>
                    <a:pt x="4400" y="3120"/>
                  </a:cubicBezTo>
                  <a:cubicBezTo>
                    <a:pt x="3966" y="3120"/>
                    <a:pt x="3507" y="3058"/>
                    <a:pt x="3036" y="2903"/>
                  </a:cubicBezTo>
                  <a:cubicBezTo>
                    <a:pt x="1635" y="2502"/>
                    <a:pt x="568" y="1368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009645" y="2654126"/>
              <a:ext cx="108617" cy="125446"/>
            </a:xfrm>
            <a:custGeom>
              <a:avLst/>
              <a:gdLst/>
              <a:ahLst/>
              <a:cxnLst/>
              <a:rect l="l" t="t" r="r" b="b"/>
              <a:pathLst>
                <a:path w="5686" h="6567" extrusionOk="0">
                  <a:moveTo>
                    <a:pt x="4607" y="1"/>
                  </a:moveTo>
                  <a:cubicBezTo>
                    <a:pt x="3590" y="1"/>
                    <a:pt x="0" y="4979"/>
                    <a:pt x="1808" y="6280"/>
                  </a:cubicBezTo>
                  <a:cubicBezTo>
                    <a:pt x="2084" y="6478"/>
                    <a:pt x="2363" y="6567"/>
                    <a:pt x="2637" y="6567"/>
                  </a:cubicBezTo>
                  <a:cubicBezTo>
                    <a:pt x="4249" y="6567"/>
                    <a:pt x="5686" y="3516"/>
                    <a:pt x="5344" y="1977"/>
                  </a:cubicBezTo>
                  <a:cubicBezTo>
                    <a:pt x="4943" y="142"/>
                    <a:pt x="4743" y="42"/>
                    <a:pt x="4743" y="42"/>
                  </a:cubicBezTo>
                  <a:cubicBezTo>
                    <a:pt x="4705" y="14"/>
                    <a:pt x="4660" y="1"/>
                    <a:pt x="460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89337" y="2335917"/>
              <a:ext cx="376606" cy="524727"/>
            </a:xfrm>
            <a:custGeom>
              <a:avLst/>
              <a:gdLst/>
              <a:ahLst/>
              <a:cxnLst/>
              <a:rect l="l" t="t" r="r" b="b"/>
              <a:pathLst>
                <a:path w="19715" h="27469" extrusionOk="0">
                  <a:moveTo>
                    <a:pt x="17504" y="1"/>
                  </a:moveTo>
                  <a:cubicBezTo>
                    <a:pt x="16343" y="1"/>
                    <a:pt x="15280" y="410"/>
                    <a:pt x="14110" y="755"/>
                  </a:cubicBezTo>
                  <a:cubicBezTo>
                    <a:pt x="13476" y="922"/>
                    <a:pt x="12843" y="1122"/>
                    <a:pt x="12242" y="1422"/>
                  </a:cubicBezTo>
                  <a:cubicBezTo>
                    <a:pt x="11909" y="1522"/>
                    <a:pt x="11642" y="1689"/>
                    <a:pt x="11408" y="1923"/>
                  </a:cubicBezTo>
                  <a:cubicBezTo>
                    <a:pt x="11041" y="2256"/>
                    <a:pt x="10774" y="2690"/>
                    <a:pt x="10574" y="3157"/>
                  </a:cubicBezTo>
                  <a:cubicBezTo>
                    <a:pt x="9907" y="4358"/>
                    <a:pt x="8539" y="5392"/>
                    <a:pt x="7605" y="6326"/>
                  </a:cubicBezTo>
                  <a:cubicBezTo>
                    <a:pt x="6471" y="7427"/>
                    <a:pt x="5471" y="8427"/>
                    <a:pt x="4203" y="9628"/>
                  </a:cubicBezTo>
                  <a:cubicBezTo>
                    <a:pt x="3036" y="10729"/>
                    <a:pt x="1901" y="11730"/>
                    <a:pt x="867" y="12897"/>
                  </a:cubicBezTo>
                  <a:cubicBezTo>
                    <a:pt x="0" y="13865"/>
                    <a:pt x="334" y="14632"/>
                    <a:pt x="434" y="14899"/>
                  </a:cubicBezTo>
                  <a:cubicBezTo>
                    <a:pt x="1201" y="16366"/>
                    <a:pt x="2001" y="16867"/>
                    <a:pt x="3002" y="17801"/>
                  </a:cubicBezTo>
                  <a:cubicBezTo>
                    <a:pt x="3302" y="18101"/>
                    <a:pt x="3636" y="18401"/>
                    <a:pt x="3970" y="18701"/>
                  </a:cubicBezTo>
                  <a:cubicBezTo>
                    <a:pt x="5237" y="19836"/>
                    <a:pt x="6538" y="20936"/>
                    <a:pt x="7839" y="22037"/>
                  </a:cubicBezTo>
                  <a:cubicBezTo>
                    <a:pt x="9273" y="23205"/>
                    <a:pt x="9840" y="23772"/>
                    <a:pt x="11108" y="24906"/>
                  </a:cubicBezTo>
                  <a:cubicBezTo>
                    <a:pt x="11909" y="25640"/>
                    <a:pt x="12576" y="26507"/>
                    <a:pt x="13076" y="27441"/>
                  </a:cubicBezTo>
                  <a:cubicBezTo>
                    <a:pt x="13187" y="27460"/>
                    <a:pt x="13299" y="27469"/>
                    <a:pt x="13409" y="27469"/>
                  </a:cubicBezTo>
                  <a:cubicBezTo>
                    <a:pt x="15484" y="27469"/>
                    <a:pt x="17318" y="24275"/>
                    <a:pt x="15544" y="20569"/>
                  </a:cubicBezTo>
                  <a:cubicBezTo>
                    <a:pt x="15244" y="19936"/>
                    <a:pt x="14777" y="19369"/>
                    <a:pt x="14177" y="18968"/>
                  </a:cubicBezTo>
                  <a:cubicBezTo>
                    <a:pt x="11875" y="17334"/>
                    <a:pt x="7339" y="13998"/>
                    <a:pt x="7339" y="13998"/>
                  </a:cubicBezTo>
                  <a:cubicBezTo>
                    <a:pt x="8373" y="12597"/>
                    <a:pt x="9073" y="11530"/>
                    <a:pt x="9974" y="10295"/>
                  </a:cubicBezTo>
                  <a:cubicBezTo>
                    <a:pt x="10508" y="9628"/>
                    <a:pt x="10841" y="9128"/>
                    <a:pt x="11341" y="8427"/>
                  </a:cubicBezTo>
                  <a:cubicBezTo>
                    <a:pt x="11708" y="7960"/>
                    <a:pt x="11909" y="7527"/>
                    <a:pt x="12309" y="7393"/>
                  </a:cubicBezTo>
                  <a:cubicBezTo>
                    <a:pt x="12742" y="7193"/>
                    <a:pt x="13143" y="6893"/>
                    <a:pt x="13443" y="6559"/>
                  </a:cubicBezTo>
                  <a:cubicBezTo>
                    <a:pt x="13643" y="6326"/>
                    <a:pt x="13810" y="6092"/>
                    <a:pt x="13977" y="5825"/>
                  </a:cubicBezTo>
                  <a:cubicBezTo>
                    <a:pt x="14577" y="5025"/>
                    <a:pt x="15278" y="4291"/>
                    <a:pt x="16078" y="3691"/>
                  </a:cubicBezTo>
                  <a:cubicBezTo>
                    <a:pt x="16912" y="3023"/>
                    <a:pt x="17813" y="2523"/>
                    <a:pt x="18680" y="1923"/>
                  </a:cubicBezTo>
                  <a:cubicBezTo>
                    <a:pt x="19180" y="1556"/>
                    <a:pt x="19714" y="955"/>
                    <a:pt x="19080" y="388"/>
                  </a:cubicBezTo>
                  <a:cubicBezTo>
                    <a:pt x="18880" y="255"/>
                    <a:pt x="18647" y="121"/>
                    <a:pt x="18413" y="88"/>
                  </a:cubicBezTo>
                  <a:cubicBezTo>
                    <a:pt x="18102" y="27"/>
                    <a:pt x="17800" y="1"/>
                    <a:pt x="175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979176" y="2603314"/>
              <a:ext cx="62465" cy="36180"/>
            </a:xfrm>
            <a:custGeom>
              <a:avLst/>
              <a:gdLst/>
              <a:ahLst/>
              <a:cxnLst/>
              <a:rect l="l" t="t" r="r" b="b"/>
              <a:pathLst>
                <a:path w="3270" h="1894" extrusionOk="0">
                  <a:moveTo>
                    <a:pt x="2636" y="0"/>
                  </a:moveTo>
                  <a:cubicBezTo>
                    <a:pt x="1968" y="867"/>
                    <a:pt x="1034" y="1501"/>
                    <a:pt x="0" y="1868"/>
                  </a:cubicBezTo>
                  <a:cubicBezTo>
                    <a:pt x="0" y="1868"/>
                    <a:pt x="108" y="1894"/>
                    <a:pt x="305" y="1894"/>
                  </a:cubicBezTo>
                  <a:cubicBezTo>
                    <a:pt x="815" y="1894"/>
                    <a:pt x="1920" y="1720"/>
                    <a:pt x="3269" y="467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044812" y="2654909"/>
              <a:ext cx="158684" cy="232611"/>
            </a:xfrm>
            <a:custGeom>
              <a:avLst/>
              <a:gdLst/>
              <a:ahLst/>
              <a:cxnLst/>
              <a:rect l="l" t="t" r="r" b="b"/>
              <a:pathLst>
                <a:path w="8307" h="1217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902" y="1"/>
                    <a:pt x="3269" y="802"/>
                    <a:pt x="2669" y="2836"/>
                  </a:cubicBezTo>
                  <a:cubicBezTo>
                    <a:pt x="2068" y="4838"/>
                    <a:pt x="801" y="6139"/>
                    <a:pt x="0" y="6272"/>
                  </a:cubicBezTo>
                  <a:cubicBezTo>
                    <a:pt x="0" y="6272"/>
                    <a:pt x="1401" y="7373"/>
                    <a:pt x="2669" y="8607"/>
                  </a:cubicBezTo>
                  <a:cubicBezTo>
                    <a:pt x="3970" y="9841"/>
                    <a:pt x="5004" y="10742"/>
                    <a:pt x="5771" y="12176"/>
                  </a:cubicBezTo>
                  <a:cubicBezTo>
                    <a:pt x="5771" y="12176"/>
                    <a:pt x="7606" y="11709"/>
                    <a:pt x="8006" y="8607"/>
                  </a:cubicBezTo>
                  <a:cubicBezTo>
                    <a:pt x="8306" y="6406"/>
                    <a:pt x="8139" y="3870"/>
                    <a:pt x="7139" y="2703"/>
                  </a:cubicBezTo>
                  <a:cubicBezTo>
                    <a:pt x="6638" y="2336"/>
                    <a:pt x="5404" y="1602"/>
                    <a:pt x="2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5139752" y="2358611"/>
              <a:ext cx="321801" cy="327073"/>
            </a:xfrm>
            <a:custGeom>
              <a:avLst/>
              <a:gdLst/>
              <a:ahLst/>
              <a:cxnLst/>
              <a:rect l="l" t="t" r="r" b="b"/>
              <a:pathLst>
                <a:path w="16846" h="17122" extrusionOk="0">
                  <a:moveTo>
                    <a:pt x="8702" y="0"/>
                  </a:moveTo>
                  <a:cubicBezTo>
                    <a:pt x="8659" y="0"/>
                    <a:pt x="8616" y="0"/>
                    <a:pt x="8573" y="1"/>
                  </a:cubicBezTo>
                  <a:lnTo>
                    <a:pt x="7673" y="1"/>
                  </a:lnTo>
                  <a:cubicBezTo>
                    <a:pt x="3703" y="68"/>
                    <a:pt x="67" y="3470"/>
                    <a:pt x="0" y="7339"/>
                  </a:cubicBezTo>
                  <a:cubicBezTo>
                    <a:pt x="0" y="10041"/>
                    <a:pt x="0" y="12510"/>
                    <a:pt x="1501" y="14378"/>
                  </a:cubicBezTo>
                  <a:cubicBezTo>
                    <a:pt x="2869" y="16079"/>
                    <a:pt x="5004" y="16646"/>
                    <a:pt x="6805" y="16913"/>
                  </a:cubicBezTo>
                  <a:cubicBezTo>
                    <a:pt x="7676" y="17047"/>
                    <a:pt x="8571" y="17122"/>
                    <a:pt x="9449" y="17122"/>
                  </a:cubicBezTo>
                  <a:cubicBezTo>
                    <a:pt x="12071" y="17122"/>
                    <a:pt x="14537" y="16452"/>
                    <a:pt x="15712" y="14678"/>
                  </a:cubicBezTo>
                  <a:lnTo>
                    <a:pt x="15712" y="14678"/>
                  </a:lnTo>
                  <a:cubicBezTo>
                    <a:pt x="15712" y="14678"/>
                    <a:pt x="15543" y="14713"/>
                    <a:pt x="15307" y="14713"/>
                  </a:cubicBezTo>
                  <a:cubicBezTo>
                    <a:pt x="14718" y="14713"/>
                    <a:pt x="13710" y="14492"/>
                    <a:pt x="13877" y="12943"/>
                  </a:cubicBezTo>
                  <a:cubicBezTo>
                    <a:pt x="13944" y="12610"/>
                    <a:pt x="13610" y="12243"/>
                    <a:pt x="13043" y="11843"/>
                  </a:cubicBezTo>
                  <a:cubicBezTo>
                    <a:pt x="13443" y="11142"/>
                    <a:pt x="13910" y="10508"/>
                    <a:pt x="14444" y="9908"/>
                  </a:cubicBezTo>
                  <a:cubicBezTo>
                    <a:pt x="15011" y="9308"/>
                    <a:pt x="15712" y="8974"/>
                    <a:pt x="16112" y="8207"/>
                  </a:cubicBezTo>
                  <a:cubicBezTo>
                    <a:pt x="16846" y="6606"/>
                    <a:pt x="16712" y="4771"/>
                    <a:pt x="15778" y="3303"/>
                  </a:cubicBezTo>
                  <a:cubicBezTo>
                    <a:pt x="14201" y="1101"/>
                    <a:pt x="11587" y="0"/>
                    <a:pt x="8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170965" y="2445909"/>
              <a:ext cx="257463" cy="320635"/>
            </a:xfrm>
            <a:custGeom>
              <a:avLst/>
              <a:gdLst/>
              <a:ahLst/>
              <a:cxnLst/>
              <a:rect l="l" t="t" r="r" b="b"/>
              <a:pathLst>
                <a:path w="13478" h="16785" extrusionOk="0">
                  <a:moveTo>
                    <a:pt x="12476" y="1"/>
                  </a:moveTo>
                  <a:cubicBezTo>
                    <a:pt x="11809" y="935"/>
                    <a:pt x="11142" y="1202"/>
                    <a:pt x="9808" y="1302"/>
                  </a:cubicBezTo>
                  <a:cubicBezTo>
                    <a:pt x="8907" y="1302"/>
                    <a:pt x="8007" y="1102"/>
                    <a:pt x="7206" y="735"/>
                  </a:cubicBezTo>
                  <a:cubicBezTo>
                    <a:pt x="7073" y="1936"/>
                    <a:pt x="5838" y="3570"/>
                    <a:pt x="4671" y="3837"/>
                  </a:cubicBezTo>
                  <a:cubicBezTo>
                    <a:pt x="4604" y="4337"/>
                    <a:pt x="4638" y="4471"/>
                    <a:pt x="4604" y="4871"/>
                  </a:cubicBezTo>
                  <a:cubicBezTo>
                    <a:pt x="4571" y="5238"/>
                    <a:pt x="4571" y="5805"/>
                    <a:pt x="4070" y="5872"/>
                  </a:cubicBezTo>
                  <a:cubicBezTo>
                    <a:pt x="4039" y="5876"/>
                    <a:pt x="4009" y="5878"/>
                    <a:pt x="3981" y="5878"/>
                  </a:cubicBezTo>
                  <a:cubicBezTo>
                    <a:pt x="3573" y="5878"/>
                    <a:pt x="3580" y="5427"/>
                    <a:pt x="3237" y="4771"/>
                  </a:cubicBezTo>
                  <a:cubicBezTo>
                    <a:pt x="2922" y="4309"/>
                    <a:pt x="2413" y="4072"/>
                    <a:pt x="1903" y="4072"/>
                  </a:cubicBezTo>
                  <a:cubicBezTo>
                    <a:pt x="1492" y="4072"/>
                    <a:pt x="1080" y="4225"/>
                    <a:pt x="768" y="4537"/>
                  </a:cubicBezTo>
                  <a:cubicBezTo>
                    <a:pt x="1" y="5571"/>
                    <a:pt x="268" y="7039"/>
                    <a:pt x="1369" y="7706"/>
                  </a:cubicBezTo>
                  <a:cubicBezTo>
                    <a:pt x="1793" y="7978"/>
                    <a:pt x="2152" y="8065"/>
                    <a:pt x="2437" y="8065"/>
                  </a:cubicBezTo>
                  <a:cubicBezTo>
                    <a:pt x="2958" y="8065"/>
                    <a:pt x="3237" y="7773"/>
                    <a:pt x="3237" y="7773"/>
                  </a:cubicBezTo>
                  <a:lnTo>
                    <a:pt x="3337" y="13444"/>
                  </a:lnTo>
                  <a:cubicBezTo>
                    <a:pt x="3337" y="13644"/>
                    <a:pt x="3403" y="13844"/>
                    <a:pt x="3537" y="14011"/>
                  </a:cubicBezTo>
                  <a:cubicBezTo>
                    <a:pt x="4237" y="14811"/>
                    <a:pt x="5038" y="15512"/>
                    <a:pt x="5938" y="16079"/>
                  </a:cubicBezTo>
                  <a:cubicBezTo>
                    <a:pt x="6677" y="16556"/>
                    <a:pt x="7521" y="16784"/>
                    <a:pt x="8227" y="16784"/>
                  </a:cubicBezTo>
                  <a:cubicBezTo>
                    <a:pt x="9052" y="16784"/>
                    <a:pt x="9687" y="16472"/>
                    <a:pt x="9741" y="15879"/>
                  </a:cubicBezTo>
                  <a:cubicBezTo>
                    <a:pt x="9808" y="14778"/>
                    <a:pt x="8374" y="13310"/>
                    <a:pt x="8374" y="13310"/>
                  </a:cubicBezTo>
                  <a:lnTo>
                    <a:pt x="8340" y="10909"/>
                  </a:lnTo>
                  <a:lnTo>
                    <a:pt x="8340" y="10909"/>
                  </a:lnTo>
                  <a:cubicBezTo>
                    <a:pt x="9078" y="11008"/>
                    <a:pt x="9827" y="11108"/>
                    <a:pt x="10446" y="11108"/>
                  </a:cubicBezTo>
                  <a:cubicBezTo>
                    <a:pt x="10863" y="11108"/>
                    <a:pt x="11221" y="11063"/>
                    <a:pt x="11476" y="10942"/>
                  </a:cubicBezTo>
                  <a:cubicBezTo>
                    <a:pt x="12143" y="10642"/>
                    <a:pt x="13410" y="9608"/>
                    <a:pt x="13444" y="5605"/>
                  </a:cubicBezTo>
                  <a:cubicBezTo>
                    <a:pt x="13477" y="4471"/>
                    <a:pt x="13410" y="3370"/>
                    <a:pt x="13277" y="2269"/>
                  </a:cubicBezTo>
                  <a:cubicBezTo>
                    <a:pt x="13177" y="1735"/>
                    <a:pt x="13044" y="1202"/>
                    <a:pt x="12843" y="701"/>
                  </a:cubicBezTo>
                  <a:cubicBezTo>
                    <a:pt x="12743" y="434"/>
                    <a:pt x="12643" y="201"/>
                    <a:pt x="124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246172" y="2617316"/>
              <a:ext cx="84127" cy="52284"/>
            </a:xfrm>
            <a:custGeom>
              <a:avLst/>
              <a:gdLst/>
              <a:ahLst/>
              <a:cxnLst/>
              <a:rect l="l" t="t" r="r" b="b"/>
              <a:pathLst>
                <a:path w="4404" h="2737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535"/>
                    <a:pt x="500" y="1002"/>
                    <a:pt x="967" y="1335"/>
                  </a:cubicBezTo>
                  <a:cubicBezTo>
                    <a:pt x="1768" y="2002"/>
                    <a:pt x="4403" y="2736"/>
                    <a:pt x="4403" y="2736"/>
                  </a:cubicBezTo>
                  <a:lnTo>
                    <a:pt x="4403" y="1936"/>
                  </a:lnTo>
                  <a:cubicBezTo>
                    <a:pt x="3102" y="1769"/>
                    <a:pt x="434" y="106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331541" y="2602664"/>
              <a:ext cx="23611" cy="20230"/>
            </a:xfrm>
            <a:custGeom>
              <a:avLst/>
              <a:gdLst/>
              <a:ahLst/>
              <a:cxnLst/>
              <a:rect l="l" t="t" r="r" b="b"/>
              <a:pathLst>
                <a:path w="1236" h="1059" extrusionOk="0">
                  <a:moveTo>
                    <a:pt x="701" y="1"/>
                  </a:moveTo>
                  <a:cubicBezTo>
                    <a:pt x="234" y="1"/>
                    <a:pt x="1" y="568"/>
                    <a:pt x="334" y="901"/>
                  </a:cubicBezTo>
                  <a:cubicBezTo>
                    <a:pt x="443" y="1010"/>
                    <a:pt x="576" y="1058"/>
                    <a:pt x="706" y="1058"/>
                  </a:cubicBezTo>
                  <a:cubicBezTo>
                    <a:pt x="977" y="1058"/>
                    <a:pt x="1235" y="849"/>
                    <a:pt x="1235" y="534"/>
                  </a:cubicBezTo>
                  <a:cubicBezTo>
                    <a:pt x="1235" y="234"/>
                    <a:pt x="1002" y="1"/>
                    <a:pt x="701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5316584" y="2526617"/>
              <a:ext cx="26457" cy="22006"/>
            </a:xfrm>
            <a:custGeom>
              <a:avLst/>
              <a:gdLst/>
              <a:ahLst/>
              <a:cxnLst/>
              <a:rect l="l" t="t" r="r" b="b"/>
              <a:pathLst>
                <a:path w="1385" h="1152" extrusionOk="0">
                  <a:moveTo>
                    <a:pt x="765" y="1"/>
                  </a:moveTo>
                  <a:cubicBezTo>
                    <a:pt x="603" y="1"/>
                    <a:pt x="438" y="67"/>
                    <a:pt x="317" y="212"/>
                  </a:cubicBezTo>
                  <a:cubicBezTo>
                    <a:pt x="1" y="592"/>
                    <a:pt x="284" y="1151"/>
                    <a:pt x="741" y="1151"/>
                  </a:cubicBezTo>
                  <a:cubicBezTo>
                    <a:pt x="766" y="1151"/>
                    <a:pt x="791" y="1150"/>
                    <a:pt x="817" y="1146"/>
                  </a:cubicBezTo>
                  <a:cubicBezTo>
                    <a:pt x="1151" y="1113"/>
                    <a:pt x="1384" y="846"/>
                    <a:pt x="1351" y="546"/>
                  </a:cubicBezTo>
                  <a:cubicBezTo>
                    <a:pt x="1330" y="206"/>
                    <a:pt x="1051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5393987" y="2523026"/>
              <a:ext cx="20421" cy="19828"/>
            </a:xfrm>
            <a:custGeom>
              <a:avLst/>
              <a:gdLst/>
              <a:ahLst/>
              <a:cxnLst/>
              <a:rect l="l" t="t" r="r" b="b"/>
              <a:pathLst>
                <a:path w="1069" h="1038" extrusionOk="0">
                  <a:moveTo>
                    <a:pt x="501" y="0"/>
                  </a:moveTo>
                  <a:cubicBezTo>
                    <a:pt x="234" y="33"/>
                    <a:pt x="1" y="267"/>
                    <a:pt x="34" y="567"/>
                  </a:cubicBezTo>
                  <a:cubicBezTo>
                    <a:pt x="34" y="817"/>
                    <a:pt x="268" y="1037"/>
                    <a:pt x="517" y="1037"/>
                  </a:cubicBezTo>
                  <a:cubicBezTo>
                    <a:pt x="534" y="1037"/>
                    <a:pt x="551" y="1036"/>
                    <a:pt x="568" y="1034"/>
                  </a:cubicBezTo>
                  <a:cubicBezTo>
                    <a:pt x="868" y="1034"/>
                    <a:pt x="1068" y="767"/>
                    <a:pt x="1068" y="500"/>
                  </a:cubicBezTo>
                  <a:cubicBezTo>
                    <a:pt x="1035" y="200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364684" y="2522376"/>
              <a:ext cx="40153" cy="64375"/>
            </a:xfrm>
            <a:custGeom>
              <a:avLst/>
              <a:gdLst/>
              <a:ahLst/>
              <a:cxnLst/>
              <a:rect l="l" t="t" r="r" b="b"/>
              <a:pathLst>
                <a:path w="2102" h="3370" extrusionOk="0">
                  <a:moveTo>
                    <a:pt x="0" y="1"/>
                  </a:moveTo>
                  <a:lnTo>
                    <a:pt x="401" y="3370"/>
                  </a:lnTo>
                  <a:lnTo>
                    <a:pt x="2102" y="2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04148" y="2491163"/>
              <a:ext cx="23592" cy="22579"/>
            </a:xfrm>
            <a:custGeom>
              <a:avLst/>
              <a:gdLst/>
              <a:ahLst/>
              <a:cxnLst/>
              <a:rect l="l" t="t" r="r" b="b"/>
              <a:pathLst>
                <a:path w="1235" h="1182" extrusionOk="0">
                  <a:moveTo>
                    <a:pt x="1001" y="0"/>
                  </a:moveTo>
                  <a:lnTo>
                    <a:pt x="1" y="934"/>
                  </a:lnTo>
                  <a:cubicBezTo>
                    <a:pt x="128" y="1097"/>
                    <a:pt x="314" y="1182"/>
                    <a:pt x="506" y="1182"/>
                  </a:cubicBezTo>
                  <a:cubicBezTo>
                    <a:pt x="666" y="1182"/>
                    <a:pt x="831" y="1123"/>
                    <a:pt x="968" y="1001"/>
                  </a:cubicBezTo>
                  <a:cubicBezTo>
                    <a:pt x="1235" y="734"/>
                    <a:pt x="1235" y="267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395267" y="2485413"/>
              <a:ext cx="25502" cy="21185"/>
            </a:xfrm>
            <a:custGeom>
              <a:avLst/>
              <a:gdLst/>
              <a:ahLst/>
              <a:cxnLst/>
              <a:rect l="l" t="t" r="r" b="b"/>
              <a:pathLst>
                <a:path w="1335" h="1109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301"/>
                    <a:pt x="67" y="735"/>
                    <a:pt x="368" y="968"/>
                  </a:cubicBezTo>
                  <a:cubicBezTo>
                    <a:pt x="490" y="1063"/>
                    <a:pt x="634" y="1109"/>
                    <a:pt x="778" y="1109"/>
                  </a:cubicBezTo>
                  <a:cubicBezTo>
                    <a:pt x="988" y="1109"/>
                    <a:pt x="1196" y="1013"/>
                    <a:pt x="1335" y="835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0"/>
          <p:cNvSpPr/>
          <p:nvPr/>
        </p:nvSpPr>
        <p:spPr>
          <a:xfrm>
            <a:off x="4984907" y="1212956"/>
            <a:ext cx="252363" cy="358153"/>
          </a:xfrm>
          <a:custGeom>
            <a:avLst/>
            <a:gdLst/>
            <a:ahLst/>
            <a:cxnLst/>
            <a:rect l="l" t="t" r="r" b="b"/>
            <a:pathLst>
              <a:path w="13211" h="18749" extrusionOk="0">
                <a:moveTo>
                  <a:pt x="7229" y="0"/>
                </a:moveTo>
                <a:cubicBezTo>
                  <a:pt x="6718" y="0"/>
                  <a:pt x="6205" y="52"/>
                  <a:pt x="5705" y="157"/>
                </a:cubicBezTo>
                <a:cubicBezTo>
                  <a:pt x="4837" y="324"/>
                  <a:pt x="4003" y="624"/>
                  <a:pt x="3236" y="1124"/>
                </a:cubicBezTo>
                <a:cubicBezTo>
                  <a:pt x="2536" y="1558"/>
                  <a:pt x="1902" y="2125"/>
                  <a:pt x="1368" y="2792"/>
                </a:cubicBezTo>
                <a:cubicBezTo>
                  <a:pt x="901" y="3359"/>
                  <a:pt x="534" y="4060"/>
                  <a:pt x="301" y="4760"/>
                </a:cubicBezTo>
                <a:cubicBezTo>
                  <a:pt x="67" y="5394"/>
                  <a:pt x="1" y="6061"/>
                  <a:pt x="101" y="6728"/>
                </a:cubicBezTo>
                <a:cubicBezTo>
                  <a:pt x="101" y="6862"/>
                  <a:pt x="201" y="7028"/>
                  <a:pt x="334" y="7095"/>
                </a:cubicBezTo>
                <a:cubicBezTo>
                  <a:pt x="468" y="7195"/>
                  <a:pt x="601" y="7195"/>
                  <a:pt x="768" y="7195"/>
                </a:cubicBezTo>
                <a:lnTo>
                  <a:pt x="2836" y="6795"/>
                </a:lnTo>
                <a:cubicBezTo>
                  <a:pt x="3003" y="6761"/>
                  <a:pt x="3170" y="6695"/>
                  <a:pt x="3303" y="6561"/>
                </a:cubicBezTo>
                <a:cubicBezTo>
                  <a:pt x="3370" y="6395"/>
                  <a:pt x="3436" y="6261"/>
                  <a:pt x="3503" y="6061"/>
                </a:cubicBezTo>
                <a:cubicBezTo>
                  <a:pt x="3903" y="4493"/>
                  <a:pt x="4837" y="3559"/>
                  <a:pt x="6305" y="3259"/>
                </a:cubicBezTo>
                <a:cubicBezTo>
                  <a:pt x="6572" y="3201"/>
                  <a:pt x="6848" y="3171"/>
                  <a:pt x="7123" y="3171"/>
                </a:cubicBezTo>
                <a:cubicBezTo>
                  <a:pt x="7637" y="3171"/>
                  <a:pt x="8150" y="3275"/>
                  <a:pt x="8607" y="3492"/>
                </a:cubicBezTo>
                <a:cubicBezTo>
                  <a:pt x="9207" y="3759"/>
                  <a:pt x="9641" y="4293"/>
                  <a:pt x="9741" y="4960"/>
                </a:cubicBezTo>
                <a:cubicBezTo>
                  <a:pt x="9808" y="5294"/>
                  <a:pt x="9774" y="5694"/>
                  <a:pt x="9607" y="5994"/>
                </a:cubicBezTo>
                <a:cubicBezTo>
                  <a:pt x="9407" y="6395"/>
                  <a:pt x="9174" y="6728"/>
                  <a:pt x="8907" y="7062"/>
                </a:cubicBezTo>
                <a:cubicBezTo>
                  <a:pt x="8640" y="7429"/>
                  <a:pt x="8307" y="7829"/>
                  <a:pt x="7973" y="8229"/>
                </a:cubicBezTo>
                <a:cubicBezTo>
                  <a:pt x="7639" y="8629"/>
                  <a:pt x="7306" y="9063"/>
                  <a:pt x="7039" y="9530"/>
                </a:cubicBezTo>
                <a:cubicBezTo>
                  <a:pt x="6772" y="9997"/>
                  <a:pt x="6539" y="10531"/>
                  <a:pt x="6405" y="11065"/>
                </a:cubicBezTo>
                <a:cubicBezTo>
                  <a:pt x="6238" y="11665"/>
                  <a:pt x="6205" y="12299"/>
                  <a:pt x="6305" y="12933"/>
                </a:cubicBezTo>
                <a:cubicBezTo>
                  <a:pt x="6305" y="13099"/>
                  <a:pt x="6439" y="13266"/>
                  <a:pt x="6605" y="13366"/>
                </a:cubicBezTo>
                <a:cubicBezTo>
                  <a:pt x="6707" y="13468"/>
                  <a:pt x="6848" y="13512"/>
                  <a:pt x="6998" y="13512"/>
                </a:cubicBezTo>
                <a:cubicBezTo>
                  <a:pt x="7045" y="13512"/>
                  <a:pt x="7092" y="13507"/>
                  <a:pt x="7139" y="13500"/>
                </a:cubicBezTo>
                <a:lnTo>
                  <a:pt x="9107" y="13099"/>
                </a:lnTo>
                <a:cubicBezTo>
                  <a:pt x="9274" y="13099"/>
                  <a:pt x="9441" y="12966"/>
                  <a:pt x="9507" y="12832"/>
                </a:cubicBezTo>
                <a:cubicBezTo>
                  <a:pt x="9607" y="12666"/>
                  <a:pt x="9641" y="12466"/>
                  <a:pt x="9641" y="12299"/>
                </a:cubicBezTo>
                <a:cubicBezTo>
                  <a:pt x="9641" y="11898"/>
                  <a:pt x="9741" y="11498"/>
                  <a:pt x="9941" y="11131"/>
                </a:cubicBezTo>
                <a:cubicBezTo>
                  <a:pt x="10141" y="10731"/>
                  <a:pt x="10408" y="10364"/>
                  <a:pt x="10675" y="10030"/>
                </a:cubicBezTo>
                <a:cubicBezTo>
                  <a:pt x="10975" y="9630"/>
                  <a:pt x="11309" y="9263"/>
                  <a:pt x="11642" y="8830"/>
                </a:cubicBezTo>
                <a:cubicBezTo>
                  <a:pt x="11976" y="8429"/>
                  <a:pt x="12276" y="7996"/>
                  <a:pt x="12510" y="7529"/>
                </a:cubicBezTo>
                <a:cubicBezTo>
                  <a:pt x="12776" y="7062"/>
                  <a:pt x="12977" y="6528"/>
                  <a:pt x="13077" y="5994"/>
                </a:cubicBezTo>
                <a:cubicBezTo>
                  <a:pt x="13210" y="5394"/>
                  <a:pt x="13210" y="4760"/>
                  <a:pt x="13077" y="4126"/>
                </a:cubicBezTo>
                <a:cubicBezTo>
                  <a:pt x="12943" y="3359"/>
                  <a:pt x="12610" y="2625"/>
                  <a:pt x="12109" y="2025"/>
                </a:cubicBezTo>
                <a:cubicBezTo>
                  <a:pt x="11642" y="1424"/>
                  <a:pt x="11042" y="991"/>
                  <a:pt x="10375" y="657"/>
                </a:cubicBezTo>
                <a:cubicBezTo>
                  <a:pt x="9674" y="324"/>
                  <a:pt x="8907" y="123"/>
                  <a:pt x="8140" y="57"/>
                </a:cubicBezTo>
                <a:cubicBezTo>
                  <a:pt x="7840" y="19"/>
                  <a:pt x="7535" y="0"/>
                  <a:pt x="7229" y="0"/>
                </a:cubicBezTo>
                <a:close/>
                <a:moveTo>
                  <a:pt x="9655" y="14623"/>
                </a:moveTo>
                <a:cubicBezTo>
                  <a:pt x="9617" y="14623"/>
                  <a:pt x="9579" y="14627"/>
                  <a:pt x="9541" y="14634"/>
                </a:cubicBezTo>
                <a:lnTo>
                  <a:pt x="7306" y="15067"/>
                </a:lnTo>
                <a:cubicBezTo>
                  <a:pt x="7106" y="15101"/>
                  <a:pt x="6972" y="15201"/>
                  <a:pt x="6872" y="15368"/>
                </a:cubicBezTo>
                <a:cubicBezTo>
                  <a:pt x="6739" y="15501"/>
                  <a:pt x="6705" y="15701"/>
                  <a:pt x="6739" y="15901"/>
                </a:cubicBezTo>
                <a:lnTo>
                  <a:pt x="7172" y="18170"/>
                </a:lnTo>
                <a:cubicBezTo>
                  <a:pt x="7206" y="18370"/>
                  <a:pt x="7306" y="18503"/>
                  <a:pt x="7473" y="18603"/>
                </a:cubicBezTo>
                <a:cubicBezTo>
                  <a:pt x="7575" y="18705"/>
                  <a:pt x="7715" y="18749"/>
                  <a:pt x="7865" y="18749"/>
                </a:cubicBezTo>
                <a:cubicBezTo>
                  <a:pt x="7912" y="18749"/>
                  <a:pt x="7959" y="18745"/>
                  <a:pt x="8006" y="18737"/>
                </a:cubicBezTo>
                <a:lnTo>
                  <a:pt x="10208" y="18303"/>
                </a:lnTo>
                <a:cubicBezTo>
                  <a:pt x="10408" y="18270"/>
                  <a:pt x="10575" y="18170"/>
                  <a:pt x="10675" y="18003"/>
                </a:cubicBezTo>
                <a:cubicBezTo>
                  <a:pt x="10775" y="17869"/>
                  <a:pt x="10808" y="17669"/>
                  <a:pt x="10775" y="17469"/>
                </a:cubicBezTo>
                <a:lnTo>
                  <a:pt x="10375" y="15201"/>
                </a:lnTo>
                <a:cubicBezTo>
                  <a:pt x="10285" y="14872"/>
                  <a:pt x="9981" y="14623"/>
                  <a:pt x="9655" y="146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0"/>
          <p:cNvSpPr/>
          <p:nvPr/>
        </p:nvSpPr>
        <p:spPr>
          <a:xfrm>
            <a:off x="5462171" y="1510494"/>
            <a:ext cx="188637" cy="235209"/>
          </a:xfrm>
          <a:custGeom>
            <a:avLst/>
            <a:gdLst/>
            <a:ahLst/>
            <a:cxnLst/>
            <a:rect l="l" t="t" r="r" b="b"/>
            <a:pathLst>
              <a:path w="9875" h="12313" extrusionOk="0">
                <a:moveTo>
                  <a:pt x="4854" y="0"/>
                </a:moveTo>
                <a:cubicBezTo>
                  <a:pt x="4512" y="0"/>
                  <a:pt x="4169" y="33"/>
                  <a:pt x="3837" y="111"/>
                </a:cubicBezTo>
                <a:cubicBezTo>
                  <a:pt x="3336" y="211"/>
                  <a:pt x="2836" y="378"/>
                  <a:pt x="2402" y="644"/>
                </a:cubicBezTo>
                <a:cubicBezTo>
                  <a:pt x="2002" y="878"/>
                  <a:pt x="1668" y="1212"/>
                  <a:pt x="1435" y="1612"/>
                </a:cubicBezTo>
                <a:cubicBezTo>
                  <a:pt x="1368" y="1712"/>
                  <a:pt x="1335" y="1812"/>
                  <a:pt x="1368" y="1912"/>
                </a:cubicBezTo>
                <a:cubicBezTo>
                  <a:pt x="1402" y="2012"/>
                  <a:pt x="1468" y="2112"/>
                  <a:pt x="1568" y="2146"/>
                </a:cubicBezTo>
                <a:lnTo>
                  <a:pt x="2869" y="2879"/>
                </a:lnTo>
                <a:cubicBezTo>
                  <a:pt x="2969" y="2946"/>
                  <a:pt x="3069" y="2946"/>
                  <a:pt x="3203" y="2946"/>
                </a:cubicBezTo>
                <a:cubicBezTo>
                  <a:pt x="3303" y="2913"/>
                  <a:pt x="3403" y="2846"/>
                  <a:pt x="3503" y="2779"/>
                </a:cubicBezTo>
                <a:cubicBezTo>
                  <a:pt x="3940" y="2400"/>
                  <a:pt x="4485" y="2204"/>
                  <a:pt x="5033" y="2204"/>
                </a:cubicBezTo>
                <a:cubicBezTo>
                  <a:pt x="5448" y="2204"/>
                  <a:pt x="5865" y="2316"/>
                  <a:pt x="6238" y="2546"/>
                </a:cubicBezTo>
                <a:cubicBezTo>
                  <a:pt x="6739" y="2779"/>
                  <a:pt x="7139" y="3180"/>
                  <a:pt x="7373" y="3680"/>
                </a:cubicBezTo>
                <a:cubicBezTo>
                  <a:pt x="7573" y="4080"/>
                  <a:pt x="7573" y="4547"/>
                  <a:pt x="7339" y="4948"/>
                </a:cubicBezTo>
                <a:cubicBezTo>
                  <a:pt x="7206" y="5181"/>
                  <a:pt x="7006" y="5348"/>
                  <a:pt x="6772" y="5448"/>
                </a:cubicBezTo>
                <a:cubicBezTo>
                  <a:pt x="6505" y="5548"/>
                  <a:pt x="6238" y="5648"/>
                  <a:pt x="5938" y="5715"/>
                </a:cubicBezTo>
                <a:cubicBezTo>
                  <a:pt x="5638" y="5781"/>
                  <a:pt x="5304" y="5848"/>
                  <a:pt x="4937" y="5882"/>
                </a:cubicBezTo>
                <a:cubicBezTo>
                  <a:pt x="4571" y="5948"/>
                  <a:pt x="4204" y="6048"/>
                  <a:pt x="3870" y="6182"/>
                </a:cubicBezTo>
                <a:cubicBezTo>
                  <a:pt x="3503" y="6315"/>
                  <a:pt x="3170" y="6482"/>
                  <a:pt x="2836" y="6715"/>
                </a:cubicBezTo>
                <a:cubicBezTo>
                  <a:pt x="2502" y="6982"/>
                  <a:pt x="2202" y="7283"/>
                  <a:pt x="1969" y="7649"/>
                </a:cubicBezTo>
                <a:cubicBezTo>
                  <a:pt x="1902" y="7750"/>
                  <a:pt x="1869" y="7883"/>
                  <a:pt x="1935" y="8016"/>
                </a:cubicBezTo>
                <a:cubicBezTo>
                  <a:pt x="1969" y="8150"/>
                  <a:pt x="2035" y="8250"/>
                  <a:pt x="2169" y="8317"/>
                </a:cubicBezTo>
                <a:lnTo>
                  <a:pt x="3370" y="8984"/>
                </a:lnTo>
                <a:cubicBezTo>
                  <a:pt x="3432" y="9025"/>
                  <a:pt x="3506" y="9053"/>
                  <a:pt x="3586" y="9053"/>
                </a:cubicBezTo>
                <a:cubicBezTo>
                  <a:pt x="3635" y="9053"/>
                  <a:pt x="3686" y="9043"/>
                  <a:pt x="3737" y="9017"/>
                </a:cubicBezTo>
                <a:cubicBezTo>
                  <a:pt x="3837" y="8984"/>
                  <a:pt x="3937" y="8917"/>
                  <a:pt x="4037" y="8817"/>
                </a:cubicBezTo>
                <a:cubicBezTo>
                  <a:pt x="4204" y="8583"/>
                  <a:pt x="4437" y="8417"/>
                  <a:pt x="4704" y="8317"/>
                </a:cubicBezTo>
                <a:cubicBezTo>
                  <a:pt x="4971" y="8217"/>
                  <a:pt x="5271" y="8116"/>
                  <a:pt x="5571" y="8050"/>
                </a:cubicBezTo>
                <a:lnTo>
                  <a:pt x="6605" y="7850"/>
                </a:lnTo>
                <a:cubicBezTo>
                  <a:pt x="6972" y="7783"/>
                  <a:pt x="7306" y="7683"/>
                  <a:pt x="7639" y="7549"/>
                </a:cubicBezTo>
                <a:cubicBezTo>
                  <a:pt x="8006" y="7416"/>
                  <a:pt x="8340" y="7216"/>
                  <a:pt x="8640" y="6982"/>
                </a:cubicBezTo>
                <a:cubicBezTo>
                  <a:pt x="8974" y="6715"/>
                  <a:pt x="9241" y="6382"/>
                  <a:pt x="9441" y="6015"/>
                </a:cubicBezTo>
                <a:cubicBezTo>
                  <a:pt x="9708" y="5515"/>
                  <a:pt x="9874" y="4981"/>
                  <a:pt x="9874" y="4447"/>
                </a:cubicBezTo>
                <a:cubicBezTo>
                  <a:pt x="9874" y="3913"/>
                  <a:pt x="9741" y="3413"/>
                  <a:pt x="9541" y="2946"/>
                </a:cubicBezTo>
                <a:cubicBezTo>
                  <a:pt x="9307" y="2479"/>
                  <a:pt x="9007" y="2012"/>
                  <a:pt x="8640" y="1645"/>
                </a:cubicBezTo>
                <a:cubicBezTo>
                  <a:pt x="8240" y="1245"/>
                  <a:pt x="7773" y="911"/>
                  <a:pt x="7306" y="644"/>
                </a:cubicBezTo>
                <a:cubicBezTo>
                  <a:pt x="6772" y="311"/>
                  <a:pt x="6172" y="144"/>
                  <a:pt x="5571" y="44"/>
                </a:cubicBezTo>
                <a:cubicBezTo>
                  <a:pt x="5336" y="16"/>
                  <a:pt x="5096" y="0"/>
                  <a:pt x="4854" y="0"/>
                </a:cubicBezTo>
                <a:close/>
                <a:moveTo>
                  <a:pt x="1332" y="9162"/>
                </a:moveTo>
                <a:cubicBezTo>
                  <a:pt x="1279" y="9162"/>
                  <a:pt x="1223" y="9170"/>
                  <a:pt x="1168" y="9184"/>
                </a:cubicBezTo>
                <a:cubicBezTo>
                  <a:pt x="1035" y="9217"/>
                  <a:pt x="935" y="9317"/>
                  <a:pt x="868" y="9417"/>
                </a:cubicBezTo>
                <a:lnTo>
                  <a:pt x="101" y="10818"/>
                </a:lnTo>
                <a:cubicBezTo>
                  <a:pt x="34" y="10918"/>
                  <a:pt x="1" y="11052"/>
                  <a:pt x="67" y="11185"/>
                </a:cubicBezTo>
                <a:cubicBezTo>
                  <a:pt x="67" y="11319"/>
                  <a:pt x="167" y="11419"/>
                  <a:pt x="267" y="11486"/>
                </a:cubicBezTo>
                <a:lnTo>
                  <a:pt x="1635" y="12253"/>
                </a:lnTo>
                <a:cubicBezTo>
                  <a:pt x="1706" y="12294"/>
                  <a:pt x="1784" y="12313"/>
                  <a:pt x="1861" y="12313"/>
                </a:cubicBezTo>
                <a:cubicBezTo>
                  <a:pt x="2037" y="12313"/>
                  <a:pt x="2210" y="12215"/>
                  <a:pt x="2302" y="12053"/>
                </a:cubicBezTo>
                <a:lnTo>
                  <a:pt x="3103" y="10652"/>
                </a:lnTo>
                <a:cubicBezTo>
                  <a:pt x="3170" y="10552"/>
                  <a:pt x="3170" y="10418"/>
                  <a:pt x="3136" y="10285"/>
                </a:cubicBezTo>
                <a:cubicBezTo>
                  <a:pt x="3103" y="10151"/>
                  <a:pt x="3003" y="10051"/>
                  <a:pt x="2903" y="9984"/>
                </a:cubicBezTo>
                <a:lnTo>
                  <a:pt x="1535" y="9217"/>
                </a:lnTo>
                <a:cubicBezTo>
                  <a:pt x="1476" y="9178"/>
                  <a:pt x="1406" y="9162"/>
                  <a:pt x="1332" y="9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0"/>
          <p:cNvSpPr/>
          <p:nvPr/>
        </p:nvSpPr>
        <p:spPr>
          <a:xfrm>
            <a:off x="4636960" y="1652640"/>
            <a:ext cx="252363" cy="263271"/>
          </a:xfrm>
          <a:custGeom>
            <a:avLst/>
            <a:gdLst/>
            <a:ahLst/>
            <a:cxnLst/>
            <a:rect l="l" t="t" r="r" b="b"/>
            <a:pathLst>
              <a:path w="13211" h="13782" extrusionOk="0">
                <a:moveTo>
                  <a:pt x="5855" y="0"/>
                </a:moveTo>
                <a:cubicBezTo>
                  <a:pt x="5705" y="0"/>
                  <a:pt x="5555" y="9"/>
                  <a:pt x="5405" y="25"/>
                </a:cubicBezTo>
                <a:cubicBezTo>
                  <a:pt x="4771" y="92"/>
                  <a:pt x="4170" y="292"/>
                  <a:pt x="3603" y="592"/>
                </a:cubicBezTo>
                <a:cubicBezTo>
                  <a:pt x="3003" y="859"/>
                  <a:pt x="2436" y="1259"/>
                  <a:pt x="1969" y="1726"/>
                </a:cubicBezTo>
                <a:cubicBezTo>
                  <a:pt x="1402" y="2193"/>
                  <a:pt x="968" y="2794"/>
                  <a:pt x="668" y="3461"/>
                </a:cubicBezTo>
                <a:cubicBezTo>
                  <a:pt x="368" y="4061"/>
                  <a:pt x="168" y="4729"/>
                  <a:pt x="101" y="5396"/>
                </a:cubicBezTo>
                <a:cubicBezTo>
                  <a:pt x="1" y="6029"/>
                  <a:pt x="34" y="6630"/>
                  <a:pt x="168" y="7264"/>
                </a:cubicBezTo>
                <a:cubicBezTo>
                  <a:pt x="301" y="7764"/>
                  <a:pt x="534" y="8264"/>
                  <a:pt x="901" y="8665"/>
                </a:cubicBezTo>
                <a:cubicBezTo>
                  <a:pt x="968" y="8765"/>
                  <a:pt x="1102" y="8831"/>
                  <a:pt x="1235" y="8831"/>
                </a:cubicBezTo>
                <a:cubicBezTo>
                  <a:pt x="1368" y="8831"/>
                  <a:pt x="1468" y="8798"/>
                  <a:pt x="1569" y="8698"/>
                </a:cubicBezTo>
                <a:lnTo>
                  <a:pt x="2836" y="7531"/>
                </a:lnTo>
                <a:cubicBezTo>
                  <a:pt x="2970" y="7430"/>
                  <a:pt x="3036" y="7297"/>
                  <a:pt x="3070" y="7164"/>
                </a:cubicBezTo>
                <a:cubicBezTo>
                  <a:pt x="3070" y="7030"/>
                  <a:pt x="3036" y="6897"/>
                  <a:pt x="2970" y="6763"/>
                </a:cubicBezTo>
                <a:cubicBezTo>
                  <a:pt x="2569" y="5462"/>
                  <a:pt x="2836" y="4395"/>
                  <a:pt x="3737" y="3561"/>
                </a:cubicBezTo>
                <a:cubicBezTo>
                  <a:pt x="4170" y="3127"/>
                  <a:pt x="4771" y="2827"/>
                  <a:pt x="5438" y="2727"/>
                </a:cubicBezTo>
                <a:cubicBezTo>
                  <a:pt x="5506" y="2719"/>
                  <a:pt x="5573" y="2714"/>
                  <a:pt x="5639" y="2714"/>
                </a:cubicBezTo>
                <a:cubicBezTo>
                  <a:pt x="6097" y="2714"/>
                  <a:pt x="6519" y="2911"/>
                  <a:pt x="6839" y="3261"/>
                </a:cubicBezTo>
                <a:cubicBezTo>
                  <a:pt x="7039" y="3494"/>
                  <a:pt x="7173" y="3761"/>
                  <a:pt x="7206" y="4061"/>
                </a:cubicBezTo>
                <a:cubicBezTo>
                  <a:pt x="7239" y="4395"/>
                  <a:pt x="7239" y="4762"/>
                  <a:pt x="7206" y="5095"/>
                </a:cubicBezTo>
                <a:cubicBezTo>
                  <a:pt x="7139" y="5462"/>
                  <a:pt x="7106" y="5896"/>
                  <a:pt x="7039" y="6296"/>
                </a:cubicBezTo>
                <a:cubicBezTo>
                  <a:pt x="6972" y="6730"/>
                  <a:pt x="6939" y="7197"/>
                  <a:pt x="6972" y="7631"/>
                </a:cubicBezTo>
                <a:cubicBezTo>
                  <a:pt x="6972" y="8064"/>
                  <a:pt x="7039" y="8531"/>
                  <a:pt x="7173" y="8965"/>
                </a:cubicBezTo>
                <a:cubicBezTo>
                  <a:pt x="7339" y="9465"/>
                  <a:pt x="7606" y="9899"/>
                  <a:pt x="7940" y="10299"/>
                </a:cubicBezTo>
                <a:cubicBezTo>
                  <a:pt x="8006" y="10433"/>
                  <a:pt x="8173" y="10499"/>
                  <a:pt x="8307" y="10499"/>
                </a:cubicBezTo>
                <a:cubicBezTo>
                  <a:pt x="8473" y="10499"/>
                  <a:pt x="8640" y="10433"/>
                  <a:pt x="8740" y="10333"/>
                </a:cubicBezTo>
                <a:lnTo>
                  <a:pt x="9941" y="9232"/>
                </a:lnTo>
                <a:cubicBezTo>
                  <a:pt x="10041" y="9132"/>
                  <a:pt x="10108" y="8965"/>
                  <a:pt x="10108" y="8831"/>
                </a:cubicBezTo>
                <a:cubicBezTo>
                  <a:pt x="10108" y="8665"/>
                  <a:pt x="10041" y="8531"/>
                  <a:pt x="9975" y="8398"/>
                </a:cubicBezTo>
                <a:cubicBezTo>
                  <a:pt x="9774" y="8131"/>
                  <a:pt x="9674" y="7831"/>
                  <a:pt x="9674" y="7497"/>
                </a:cubicBezTo>
                <a:cubicBezTo>
                  <a:pt x="9641" y="7130"/>
                  <a:pt x="9674" y="6763"/>
                  <a:pt x="9708" y="6396"/>
                </a:cubicBezTo>
                <a:cubicBezTo>
                  <a:pt x="9741" y="5996"/>
                  <a:pt x="9808" y="5596"/>
                  <a:pt x="9841" y="5162"/>
                </a:cubicBezTo>
                <a:cubicBezTo>
                  <a:pt x="9908" y="4729"/>
                  <a:pt x="9908" y="4295"/>
                  <a:pt x="9908" y="3861"/>
                </a:cubicBezTo>
                <a:cubicBezTo>
                  <a:pt x="9874" y="3428"/>
                  <a:pt x="9774" y="2994"/>
                  <a:pt x="9641" y="2560"/>
                </a:cubicBezTo>
                <a:cubicBezTo>
                  <a:pt x="9441" y="2093"/>
                  <a:pt x="9141" y="1660"/>
                  <a:pt x="8807" y="1293"/>
                </a:cubicBezTo>
                <a:cubicBezTo>
                  <a:pt x="8373" y="792"/>
                  <a:pt x="7806" y="425"/>
                  <a:pt x="7206" y="225"/>
                </a:cubicBezTo>
                <a:cubicBezTo>
                  <a:pt x="6756" y="75"/>
                  <a:pt x="6305" y="0"/>
                  <a:pt x="5855" y="0"/>
                </a:cubicBezTo>
                <a:close/>
                <a:moveTo>
                  <a:pt x="11309" y="9966"/>
                </a:moveTo>
                <a:cubicBezTo>
                  <a:pt x="11142" y="9966"/>
                  <a:pt x="10975" y="9999"/>
                  <a:pt x="10875" y="10132"/>
                </a:cubicBezTo>
                <a:lnTo>
                  <a:pt x="9508" y="11367"/>
                </a:lnTo>
                <a:cubicBezTo>
                  <a:pt x="9274" y="11567"/>
                  <a:pt x="9274" y="11967"/>
                  <a:pt x="9474" y="12201"/>
                </a:cubicBezTo>
                <a:lnTo>
                  <a:pt x="10775" y="13602"/>
                </a:lnTo>
                <a:cubicBezTo>
                  <a:pt x="10879" y="13723"/>
                  <a:pt x="11037" y="13781"/>
                  <a:pt x="11197" y="13781"/>
                </a:cubicBezTo>
                <a:cubicBezTo>
                  <a:pt x="11346" y="13781"/>
                  <a:pt x="11497" y="13731"/>
                  <a:pt x="11609" y="13635"/>
                </a:cubicBezTo>
                <a:lnTo>
                  <a:pt x="12977" y="12367"/>
                </a:lnTo>
                <a:cubicBezTo>
                  <a:pt x="13210" y="12167"/>
                  <a:pt x="13210" y="11767"/>
                  <a:pt x="13010" y="11533"/>
                </a:cubicBezTo>
                <a:lnTo>
                  <a:pt x="11709" y="10132"/>
                </a:lnTo>
                <a:cubicBezTo>
                  <a:pt x="11609" y="10032"/>
                  <a:pt x="11442" y="9966"/>
                  <a:pt x="11309" y="99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0"/>
          <p:cNvSpPr/>
          <p:nvPr/>
        </p:nvSpPr>
        <p:spPr>
          <a:xfrm>
            <a:off x="6158011" y="2216926"/>
            <a:ext cx="402719" cy="501937"/>
          </a:xfrm>
          <a:custGeom>
            <a:avLst/>
            <a:gdLst/>
            <a:ahLst/>
            <a:cxnLst/>
            <a:rect l="l" t="t" r="r" b="b"/>
            <a:pathLst>
              <a:path w="21082" h="26276" extrusionOk="0">
                <a:moveTo>
                  <a:pt x="20750" y="5221"/>
                </a:moveTo>
                <a:cubicBezTo>
                  <a:pt x="20866" y="5288"/>
                  <a:pt x="20966" y="5346"/>
                  <a:pt x="21048" y="5394"/>
                </a:cubicBezTo>
                <a:lnTo>
                  <a:pt x="21082" y="5394"/>
                </a:lnTo>
                <a:cubicBezTo>
                  <a:pt x="20973" y="5331"/>
                  <a:pt x="20862" y="5273"/>
                  <a:pt x="20750" y="5221"/>
                </a:cubicBezTo>
                <a:close/>
                <a:moveTo>
                  <a:pt x="10659" y="0"/>
                </a:moveTo>
                <a:cubicBezTo>
                  <a:pt x="10374" y="0"/>
                  <a:pt x="10087" y="30"/>
                  <a:pt x="9807" y="90"/>
                </a:cubicBezTo>
                <a:cubicBezTo>
                  <a:pt x="8973" y="257"/>
                  <a:pt x="8206" y="557"/>
                  <a:pt x="7472" y="991"/>
                </a:cubicBezTo>
                <a:cubicBezTo>
                  <a:pt x="7372" y="1057"/>
                  <a:pt x="7239" y="1124"/>
                  <a:pt x="7139" y="1191"/>
                </a:cubicBezTo>
                <a:cubicBezTo>
                  <a:pt x="5204" y="2425"/>
                  <a:pt x="3569" y="4326"/>
                  <a:pt x="2202" y="6962"/>
                </a:cubicBezTo>
                <a:cubicBezTo>
                  <a:pt x="801" y="9497"/>
                  <a:pt x="33" y="12366"/>
                  <a:pt x="0" y="15301"/>
                </a:cubicBezTo>
                <a:cubicBezTo>
                  <a:pt x="0" y="18036"/>
                  <a:pt x="734" y="19971"/>
                  <a:pt x="2202" y="21105"/>
                </a:cubicBezTo>
                <a:cubicBezTo>
                  <a:pt x="2368" y="21205"/>
                  <a:pt x="2535" y="21305"/>
                  <a:pt x="2669" y="21405"/>
                </a:cubicBezTo>
                <a:cubicBezTo>
                  <a:pt x="4070" y="22206"/>
                  <a:pt x="10975" y="26209"/>
                  <a:pt x="11141" y="26276"/>
                </a:cubicBezTo>
                <a:lnTo>
                  <a:pt x="11175" y="26276"/>
                </a:lnTo>
                <a:cubicBezTo>
                  <a:pt x="11008" y="26209"/>
                  <a:pt x="10841" y="26075"/>
                  <a:pt x="10674" y="25975"/>
                </a:cubicBezTo>
                <a:cubicBezTo>
                  <a:pt x="9207" y="24875"/>
                  <a:pt x="8473" y="22906"/>
                  <a:pt x="8473" y="20171"/>
                </a:cubicBezTo>
                <a:cubicBezTo>
                  <a:pt x="8506" y="17236"/>
                  <a:pt x="9273" y="14367"/>
                  <a:pt x="10674" y="11832"/>
                </a:cubicBezTo>
                <a:cubicBezTo>
                  <a:pt x="12109" y="9030"/>
                  <a:pt x="13877" y="7062"/>
                  <a:pt x="15945" y="5861"/>
                </a:cubicBezTo>
                <a:cubicBezTo>
                  <a:pt x="17096" y="5189"/>
                  <a:pt x="18148" y="4860"/>
                  <a:pt x="19107" y="4860"/>
                </a:cubicBezTo>
                <a:cubicBezTo>
                  <a:pt x="19688" y="4860"/>
                  <a:pt x="20236" y="4981"/>
                  <a:pt x="20750" y="5221"/>
                </a:cubicBezTo>
                <a:lnTo>
                  <a:pt x="20750" y="5221"/>
                </a:lnTo>
                <a:cubicBezTo>
                  <a:pt x="19177" y="4309"/>
                  <a:pt x="14727" y="1756"/>
                  <a:pt x="13143" y="824"/>
                </a:cubicBezTo>
                <a:cubicBezTo>
                  <a:pt x="12809" y="624"/>
                  <a:pt x="12576" y="524"/>
                  <a:pt x="12576" y="490"/>
                </a:cubicBezTo>
                <a:cubicBezTo>
                  <a:pt x="11992" y="163"/>
                  <a:pt x="11327" y="0"/>
                  <a:pt x="10659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0"/>
          <p:cNvSpPr/>
          <p:nvPr/>
        </p:nvSpPr>
        <p:spPr>
          <a:xfrm>
            <a:off x="6205786" y="2216410"/>
            <a:ext cx="354944" cy="215705"/>
          </a:xfrm>
          <a:custGeom>
            <a:avLst/>
            <a:gdLst/>
            <a:ahLst/>
            <a:cxnLst/>
            <a:rect l="l" t="t" r="r" b="b"/>
            <a:pathLst>
              <a:path w="18581" h="11292" extrusionOk="0">
                <a:moveTo>
                  <a:pt x="18393" y="5318"/>
                </a:moveTo>
                <a:cubicBezTo>
                  <a:pt x="18437" y="5343"/>
                  <a:pt x="18477" y="5367"/>
                  <a:pt x="18514" y="5388"/>
                </a:cubicBezTo>
                <a:lnTo>
                  <a:pt x="18581" y="5421"/>
                </a:lnTo>
                <a:cubicBezTo>
                  <a:pt x="18519" y="5385"/>
                  <a:pt x="18456" y="5350"/>
                  <a:pt x="18393" y="5318"/>
                </a:cubicBezTo>
                <a:close/>
                <a:moveTo>
                  <a:pt x="8083" y="0"/>
                </a:moveTo>
                <a:cubicBezTo>
                  <a:pt x="7814" y="0"/>
                  <a:pt x="7543" y="28"/>
                  <a:pt x="7273" y="84"/>
                </a:cubicBezTo>
                <a:cubicBezTo>
                  <a:pt x="6472" y="251"/>
                  <a:pt x="5705" y="551"/>
                  <a:pt x="4971" y="984"/>
                </a:cubicBezTo>
                <a:cubicBezTo>
                  <a:pt x="4871" y="1051"/>
                  <a:pt x="4738" y="1151"/>
                  <a:pt x="4638" y="1218"/>
                </a:cubicBezTo>
                <a:cubicBezTo>
                  <a:pt x="2870" y="2319"/>
                  <a:pt x="1302" y="4053"/>
                  <a:pt x="1" y="6388"/>
                </a:cubicBezTo>
                <a:lnTo>
                  <a:pt x="8474" y="11292"/>
                </a:lnTo>
                <a:cubicBezTo>
                  <a:pt x="9875" y="8790"/>
                  <a:pt x="11542" y="6989"/>
                  <a:pt x="13444" y="5888"/>
                </a:cubicBezTo>
                <a:cubicBezTo>
                  <a:pt x="14605" y="5230"/>
                  <a:pt x="15666" y="4897"/>
                  <a:pt x="16632" y="4897"/>
                </a:cubicBezTo>
                <a:cubicBezTo>
                  <a:pt x="17258" y="4897"/>
                  <a:pt x="17844" y="5037"/>
                  <a:pt x="18393" y="5318"/>
                </a:cubicBezTo>
                <a:lnTo>
                  <a:pt x="18393" y="5318"/>
                </a:lnTo>
                <a:cubicBezTo>
                  <a:pt x="17035" y="4540"/>
                  <a:pt x="12290" y="1788"/>
                  <a:pt x="10642" y="851"/>
                </a:cubicBezTo>
                <a:lnTo>
                  <a:pt x="10075" y="517"/>
                </a:lnTo>
                <a:cubicBezTo>
                  <a:pt x="9450" y="181"/>
                  <a:pt x="8774" y="0"/>
                  <a:pt x="80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0"/>
          <p:cNvSpPr/>
          <p:nvPr/>
        </p:nvSpPr>
        <p:spPr>
          <a:xfrm>
            <a:off x="6158011" y="2338437"/>
            <a:ext cx="213470" cy="380426"/>
          </a:xfrm>
          <a:custGeom>
            <a:avLst/>
            <a:gdLst/>
            <a:ahLst/>
            <a:cxnLst/>
            <a:rect l="l" t="t" r="r" b="b"/>
            <a:pathLst>
              <a:path w="11175" h="19915" extrusionOk="0">
                <a:moveTo>
                  <a:pt x="2502" y="0"/>
                </a:moveTo>
                <a:cubicBezTo>
                  <a:pt x="2402" y="200"/>
                  <a:pt x="2302" y="367"/>
                  <a:pt x="2202" y="567"/>
                </a:cubicBezTo>
                <a:cubicBezTo>
                  <a:pt x="801" y="3136"/>
                  <a:pt x="33" y="6005"/>
                  <a:pt x="0" y="8907"/>
                </a:cubicBezTo>
                <a:cubicBezTo>
                  <a:pt x="0" y="11675"/>
                  <a:pt x="734" y="13610"/>
                  <a:pt x="2202" y="14744"/>
                </a:cubicBezTo>
                <a:cubicBezTo>
                  <a:pt x="2368" y="14844"/>
                  <a:pt x="2535" y="14944"/>
                  <a:pt x="2669" y="15044"/>
                </a:cubicBezTo>
                <a:cubicBezTo>
                  <a:pt x="4036" y="15812"/>
                  <a:pt x="10975" y="19814"/>
                  <a:pt x="11141" y="19915"/>
                </a:cubicBezTo>
                <a:lnTo>
                  <a:pt x="11175" y="19915"/>
                </a:lnTo>
                <a:cubicBezTo>
                  <a:pt x="11008" y="19814"/>
                  <a:pt x="10841" y="19714"/>
                  <a:pt x="10674" y="19614"/>
                </a:cubicBezTo>
                <a:cubicBezTo>
                  <a:pt x="9207" y="18514"/>
                  <a:pt x="8473" y="16579"/>
                  <a:pt x="8473" y="13810"/>
                </a:cubicBezTo>
                <a:cubicBezTo>
                  <a:pt x="8506" y="10875"/>
                  <a:pt x="9273" y="8006"/>
                  <a:pt x="10674" y="5471"/>
                </a:cubicBezTo>
                <a:cubicBezTo>
                  <a:pt x="10774" y="5271"/>
                  <a:pt x="10875" y="5071"/>
                  <a:pt x="10975" y="4904"/>
                </a:cubicBezTo>
                <a:lnTo>
                  <a:pt x="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0"/>
          <p:cNvSpPr/>
          <p:nvPr/>
        </p:nvSpPr>
        <p:spPr>
          <a:xfrm>
            <a:off x="5920968" y="800304"/>
            <a:ext cx="832850" cy="881829"/>
          </a:xfrm>
          <a:custGeom>
            <a:avLst/>
            <a:gdLst/>
            <a:ahLst/>
            <a:cxnLst/>
            <a:rect l="l" t="t" r="r" b="b"/>
            <a:pathLst>
              <a:path w="43599" h="46163" extrusionOk="0">
                <a:moveTo>
                  <a:pt x="43025" y="5763"/>
                </a:moveTo>
                <a:cubicBezTo>
                  <a:pt x="43231" y="5881"/>
                  <a:pt x="43392" y="5974"/>
                  <a:pt x="43498" y="6034"/>
                </a:cubicBezTo>
                <a:cubicBezTo>
                  <a:pt x="43531" y="6034"/>
                  <a:pt x="43565" y="6067"/>
                  <a:pt x="43598" y="6067"/>
                </a:cubicBezTo>
                <a:cubicBezTo>
                  <a:pt x="43410" y="5958"/>
                  <a:pt x="43219" y="5856"/>
                  <a:pt x="43025" y="5763"/>
                </a:cubicBezTo>
                <a:close/>
                <a:moveTo>
                  <a:pt x="30642" y="0"/>
                </a:moveTo>
                <a:cubicBezTo>
                  <a:pt x="27971" y="0"/>
                  <a:pt x="24840" y="1025"/>
                  <a:pt x="21249" y="3098"/>
                </a:cubicBezTo>
                <a:cubicBezTo>
                  <a:pt x="14844" y="6801"/>
                  <a:pt x="9707" y="12205"/>
                  <a:pt x="5838" y="19343"/>
                </a:cubicBezTo>
                <a:cubicBezTo>
                  <a:pt x="1935" y="26515"/>
                  <a:pt x="0" y="33820"/>
                  <a:pt x="67" y="41259"/>
                </a:cubicBezTo>
                <a:lnTo>
                  <a:pt x="8506" y="46162"/>
                </a:lnTo>
                <a:cubicBezTo>
                  <a:pt x="8473" y="38690"/>
                  <a:pt x="10374" y="31385"/>
                  <a:pt x="14310" y="24247"/>
                </a:cubicBezTo>
                <a:cubicBezTo>
                  <a:pt x="18213" y="17108"/>
                  <a:pt x="23350" y="11671"/>
                  <a:pt x="29755" y="8002"/>
                </a:cubicBezTo>
                <a:cubicBezTo>
                  <a:pt x="33308" y="5922"/>
                  <a:pt x="36411" y="4892"/>
                  <a:pt x="39064" y="4892"/>
                </a:cubicBezTo>
                <a:cubicBezTo>
                  <a:pt x="39474" y="4892"/>
                  <a:pt x="39874" y="4917"/>
                  <a:pt x="40262" y="4966"/>
                </a:cubicBezTo>
                <a:cubicBezTo>
                  <a:pt x="41218" y="5075"/>
                  <a:pt x="42151" y="5341"/>
                  <a:pt x="43025" y="5763"/>
                </a:cubicBezTo>
                <a:lnTo>
                  <a:pt x="43025" y="5763"/>
                </a:lnTo>
                <a:cubicBezTo>
                  <a:pt x="41285" y="4762"/>
                  <a:pt x="36382" y="1913"/>
                  <a:pt x="35159" y="1197"/>
                </a:cubicBezTo>
                <a:cubicBezTo>
                  <a:pt x="34125" y="596"/>
                  <a:pt x="32957" y="196"/>
                  <a:pt x="31756" y="63"/>
                </a:cubicBezTo>
                <a:cubicBezTo>
                  <a:pt x="31394" y="21"/>
                  <a:pt x="31023" y="0"/>
                  <a:pt x="30642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0"/>
          <p:cNvSpPr/>
          <p:nvPr/>
        </p:nvSpPr>
        <p:spPr>
          <a:xfrm>
            <a:off x="6023548" y="800113"/>
            <a:ext cx="728990" cy="480581"/>
          </a:xfrm>
          <a:custGeom>
            <a:avLst/>
            <a:gdLst/>
            <a:ahLst/>
            <a:cxnLst/>
            <a:rect l="l" t="t" r="r" b="b"/>
            <a:pathLst>
              <a:path w="38162" h="25158" extrusionOk="0">
                <a:moveTo>
                  <a:pt x="25223" y="0"/>
                </a:moveTo>
                <a:cubicBezTo>
                  <a:pt x="22586" y="0"/>
                  <a:pt x="19472" y="1051"/>
                  <a:pt x="15879" y="3108"/>
                </a:cubicBezTo>
                <a:cubicBezTo>
                  <a:pt x="9508" y="6777"/>
                  <a:pt x="4371" y="12215"/>
                  <a:pt x="468" y="19353"/>
                </a:cubicBezTo>
                <a:cubicBezTo>
                  <a:pt x="301" y="19653"/>
                  <a:pt x="134" y="19954"/>
                  <a:pt x="1" y="20254"/>
                </a:cubicBezTo>
                <a:lnTo>
                  <a:pt x="8473" y="25157"/>
                </a:lnTo>
                <a:cubicBezTo>
                  <a:pt x="8640" y="24857"/>
                  <a:pt x="8774" y="24557"/>
                  <a:pt x="8940" y="24257"/>
                </a:cubicBezTo>
                <a:cubicBezTo>
                  <a:pt x="12843" y="17118"/>
                  <a:pt x="17980" y="11681"/>
                  <a:pt x="24385" y="8012"/>
                </a:cubicBezTo>
                <a:cubicBezTo>
                  <a:pt x="27938" y="5932"/>
                  <a:pt x="31041" y="4902"/>
                  <a:pt x="33694" y="4902"/>
                </a:cubicBezTo>
                <a:cubicBezTo>
                  <a:pt x="34104" y="4902"/>
                  <a:pt x="34504" y="4927"/>
                  <a:pt x="34892" y="4976"/>
                </a:cubicBezTo>
                <a:cubicBezTo>
                  <a:pt x="36026" y="5110"/>
                  <a:pt x="37127" y="5477"/>
                  <a:pt x="38161" y="6044"/>
                </a:cubicBezTo>
                <a:cubicBezTo>
                  <a:pt x="37161" y="5477"/>
                  <a:pt x="31190" y="2041"/>
                  <a:pt x="29789" y="1207"/>
                </a:cubicBezTo>
                <a:cubicBezTo>
                  <a:pt x="28755" y="606"/>
                  <a:pt x="27587" y="206"/>
                  <a:pt x="26386" y="73"/>
                </a:cubicBezTo>
                <a:cubicBezTo>
                  <a:pt x="26009" y="24"/>
                  <a:pt x="25622" y="0"/>
                  <a:pt x="25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0"/>
          <p:cNvSpPr/>
          <p:nvPr/>
        </p:nvSpPr>
        <p:spPr>
          <a:xfrm>
            <a:off x="5920968" y="1186996"/>
            <a:ext cx="263825" cy="495137"/>
          </a:xfrm>
          <a:custGeom>
            <a:avLst/>
            <a:gdLst/>
            <a:ahLst/>
            <a:cxnLst/>
            <a:rect l="l" t="t" r="r" b="b"/>
            <a:pathLst>
              <a:path w="13811" h="25920" extrusionOk="0">
                <a:moveTo>
                  <a:pt x="5371" y="1"/>
                </a:moveTo>
                <a:cubicBezTo>
                  <a:pt x="1768" y="6872"/>
                  <a:pt x="0" y="13877"/>
                  <a:pt x="67" y="21016"/>
                </a:cubicBezTo>
                <a:lnTo>
                  <a:pt x="8506" y="25919"/>
                </a:lnTo>
                <a:cubicBezTo>
                  <a:pt x="8473" y="18748"/>
                  <a:pt x="10241" y="11743"/>
                  <a:pt x="13810" y="4904"/>
                </a:cubicBezTo>
                <a:lnTo>
                  <a:pt x="5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0"/>
          <p:cNvSpPr/>
          <p:nvPr/>
        </p:nvSpPr>
        <p:spPr>
          <a:xfrm>
            <a:off x="6182863" y="1209308"/>
            <a:ext cx="461344" cy="1060322"/>
          </a:xfrm>
          <a:custGeom>
            <a:avLst/>
            <a:gdLst/>
            <a:ahLst/>
            <a:cxnLst/>
            <a:rect l="l" t="t" r="r" b="b"/>
            <a:pathLst>
              <a:path w="24151" h="55507" extrusionOk="0">
                <a:moveTo>
                  <a:pt x="19931" y="0"/>
                </a:moveTo>
                <a:cubicBezTo>
                  <a:pt x="18715" y="0"/>
                  <a:pt x="17289" y="462"/>
                  <a:pt x="15645" y="1401"/>
                </a:cubicBezTo>
                <a:cubicBezTo>
                  <a:pt x="15544" y="2936"/>
                  <a:pt x="15244" y="4437"/>
                  <a:pt x="14711" y="5871"/>
                </a:cubicBezTo>
                <a:cubicBezTo>
                  <a:pt x="14043" y="7606"/>
                  <a:pt x="12175" y="11175"/>
                  <a:pt x="9107" y="16579"/>
                </a:cubicBezTo>
                <a:cubicBezTo>
                  <a:pt x="5904" y="22149"/>
                  <a:pt x="3569" y="27487"/>
                  <a:pt x="2135" y="32590"/>
                </a:cubicBezTo>
                <a:cubicBezTo>
                  <a:pt x="734" y="37594"/>
                  <a:pt x="0" y="42798"/>
                  <a:pt x="0" y="48001"/>
                </a:cubicBezTo>
                <a:lnTo>
                  <a:pt x="33" y="50603"/>
                </a:lnTo>
                <a:lnTo>
                  <a:pt x="5804" y="53939"/>
                </a:lnTo>
                <a:lnTo>
                  <a:pt x="8506" y="55507"/>
                </a:lnTo>
                <a:lnTo>
                  <a:pt x="8473" y="52905"/>
                </a:lnTo>
                <a:lnTo>
                  <a:pt x="8473" y="52871"/>
                </a:lnTo>
                <a:cubicBezTo>
                  <a:pt x="8473" y="47668"/>
                  <a:pt x="9207" y="42497"/>
                  <a:pt x="10608" y="37494"/>
                </a:cubicBezTo>
                <a:cubicBezTo>
                  <a:pt x="12042" y="32390"/>
                  <a:pt x="14344" y="27053"/>
                  <a:pt x="17579" y="21482"/>
                </a:cubicBezTo>
                <a:cubicBezTo>
                  <a:pt x="20648" y="16078"/>
                  <a:pt x="22516" y="12509"/>
                  <a:pt x="23183" y="10775"/>
                </a:cubicBezTo>
                <a:cubicBezTo>
                  <a:pt x="23817" y="9073"/>
                  <a:pt x="24151" y="7239"/>
                  <a:pt x="24151" y="5404"/>
                </a:cubicBezTo>
                <a:cubicBezTo>
                  <a:pt x="24151" y="2936"/>
                  <a:pt x="23350" y="1268"/>
                  <a:pt x="21782" y="434"/>
                </a:cubicBezTo>
                <a:cubicBezTo>
                  <a:pt x="21230" y="146"/>
                  <a:pt x="20614" y="0"/>
                  <a:pt x="19931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0"/>
          <p:cNvSpPr/>
          <p:nvPr/>
        </p:nvSpPr>
        <p:spPr>
          <a:xfrm>
            <a:off x="6182863" y="1358403"/>
            <a:ext cx="426941" cy="911877"/>
          </a:xfrm>
          <a:custGeom>
            <a:avLst/>
            <a:gdLst/>
            <a:ahLst/>
            <a:cxnLst/>
            <a:rect l="l" t="t" r="r" b="b"/>
            <a:pathLst>
              <a:path w="22350" h="47736" extrusionOk="0">
                <a:moveTo>
                  <a:pt x="13877" y="1"/>
                </a:moveTo>
                <a:cubicBezTo>
                  <a:pt x="12909" y="1969"/>
                  <a:pt x="11308" y="4904"/>
                  <a:pt x="9107" y="8807"/>
                </a:cubicBezTo>
                <a:cubicBezTo>
                  <a:pt x="5904" y="14378"/>
                  <a:pt x="3569" y="19715"/>
                  <a:pt x="2135" y="24819"/>
                </a:cubicBezTo>
                <a:cubicBezTo>
                  <a:pt x="734" y="29822"/>
                  <a:pt x="0" y="35026"/>
                  <a:pt x="0" y="40230"/>
                </a:cubicBezTo>
                <a:lnTo>
                  <a:pt x="33" y="42832"/>
                </a:lnTo>
                <a:lnTo>
                  <a:pt x="5804" y="46167"/>
                </a:lnTo>
                <a:lnTo>
                  <a:pt x="8506" y="47735"/>
                </a:lnTo>
                <a:lnTo>
                  <a:pt x="8473" y="45133"/>
                </a:lnTo>
                <a:lnTo>
                  <a:pt x="8473" y="45066"/>
                </a:lnTo>
                <a:cubicBezTo>
                  <a:pt x="8473" y="39829"/>
                  <a:pt x="9207" y="34659"/>
                  <a:pt x="10608" y="29655"/>
                </a:cubicBezTo>
                <a:cubicBezTo>
                  <a:pt x="12042" y="24585"/>
                  <a:pt x="14344" y="19248"/>
                  <a:pt x="17579" y="13644"/>
                </a:cubicBezTo>
                <a:cubicBezTo>
                  <a:pt x="19781" y="9775"/>
                  <a:pt x="21382" y="6839"/>
                  <a:pt x="22349" y="4838"/>
                </a:cubicBezTo>
                <a:lnTo>
                  <a:pt x="138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0"/>
          <p:cNvSpPr/>
          <p:nvPr/>
        </p:nvSpPr>
        <p:spPr>
          <a:xfrm>
            <a:off x="6447929" y="1209308"/>
            <a:ext cx="196278" cy="241513"/>
          </a:xfrm>
          <a:custGeom>
            <a:avLst/>
            <a:gdLst/>
            <a:ahLst/>
            <a:cxnLst/>
            <a:rect l="l" t="t" r="r" b="b"/>
            <a:pathLst>
              <a:path w="10275" h="12643" extrusionOk="0">
                <a:moveTo>
                  <a:pt x="6055" y="0"/>
                </a:moveTo>
                <a:cubicBezTo>
                  <a:pt x="4839" y="0"/>
                  <a:pt x="3413" y="462"/>
                  <a:pt x="1769" y="1401"/>
                </a:cubicBezTo>
                <a:cubicBezTo>
                  <a:pt x="1668" y="2936"/>
                  <a:pt x="1368" y="4437"/>
                  <a:pt x="835" y="5871"/>
                </a:cubicBezTo>
                <a:cubicBezTo>
                  <a:pt x="634" y="6338"/>
                  <a:pt x="368" y="6972"/>
                  <a:pt x="1" y="7773"/>
                </a:cubicBezTo>
                <a:lnTo>
                  <a:pt x="8473" y="12643"/>
                </a:lnTo>
                <a:cubicBezTo>
                  <a:pt x="8840" y="11875"/>
                  <a:pt x="9107" y="11242"/>
                  <a:pt x="9307" y="10741"/>
                </a:cubicBezTo>
                <a:cubicBezTo>
                  <a:pt x="9941" y="9040"/>
                  <a:pt x="10275" y="7239"/>
                  <a:pt x="10275" y="5404"/>
                </a:cubicBezTo>
                <a:cubicBezTo>
                  <a:pt x="10241" y="2902"/>
                  <a:pt x="9474" y="1268"/>
                  <a:pt x="7906" y="434"/>
                </a:cubicBezTo>
                <a:cubicBezTo>
                  <a:pt x="7354" y="146"/>
                  <a:pt x="6738" y="0"/>
                  <a:pt x="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0"/>
          <p:cNvSpPr/>
          <p:nvPr/>
        </p:nvSpPr>
        <p:spPr>
          <a:xfrm>
            <a:off x="6082804" y="893333"/>
            <a:ext cx="788895" cy="1376297"/>
          </a:xfrm>
          <a:custGeom>
            <a:avLst/>
            <a:gdLst/>
            <a:ahLst/>
            <a:cxnLst/>
            <a:rect l="l" t="t" r="r" b="b"/>
            <a:pathLst>
              <a:path w="41298" h="72048" extrusionOk="0">
                <a:moveTo>
                  <a:pt x="30642" y="0"/>
                </a:moveTo>
                <a:cubicBezTo>
                  <a:pt x="27971" y="0"/>
                  <a:pt x="24840" y="1026"/>
                  <a:pt x="21249" y="3098"/>
                </a:cubicBezTo>
                <a:cubicBezTo>
                  <a:pt x="14878" y="6801"/>
                  <a:pt x="9741" y="12205"/>
                  <a:pt x="5838" y="19377"/>
                </a:cubicBezTo>
                <a:cubicBezTo>
                  <a:pt x="1902" y="26515"/>
                  <a:pt x="1" y="33820"/>
                  <a:pt x="34" y="41292"/>
                </a:cubicBezTo>
                <a:lnTo>
                  <a:pt x="11509" y="34654"/>
                </a:lnTo>
                <a:cubicBezTo>
                  <a:pt x="11543" y="31252"/>
                  <a:pt x="12477" y="27916"/>
                  <a:pt x="14144" y="24981"/>
                </a:cubicBezTo>
                <a:cubicBezTo>
                  <a:pt x="15879" y="21878"/>
                  <a:pt x="18081" y="19543"/>
                  <a:pt x="20749" y="18009"/>
                </a:cubicBezTo>
                <a:cubicBezTo>
                  <a:pt x="22459" y="17035"/>
                  <a:pt x="23944" y="16553"/>
                  <a:pt x="25196" y="16553"/>
                </a:cubicBezTo>
                <a:cubicBezTo>
                  <a:pt x="25873" y="16553"/>
                  <a:pt x="26481" y="16694"/>
                  <a:pt x="27020" y="16975"/>
                </a:cubicBezTo>
                <a:cubicBezTo>
                  <a:pt x="28588" y="17809"/>
                  <a:pt x="29389" y="19443"/>
                  <a:pt x="29389" y="21945"/>
                </a:cubicBezTo>
                <a:cubicBezTo>
                  <a:pt x="29389" y="23780"/>
                  <a:pt x="29055" y="25614"/>
                  <a:pt x="28421" y="27316"/>
                </a:cubicBezTo>
                <a:cubicBezTo>
                  <a:pt x="27787" y="29050"/>
                  <a:pt x="25919" y="32619"/>
                  <a:pt x="22817" y="38023"/>
                </a:cubicBezTo>
                <a:cubicBezTo>
                  <a:pt x="19615" y="43594"/>
                  <a:pt x="17280" y="48931"/>
                  <a:pt x="15846" y="54035"/>
                </a:cubicBezTo>
                <a:cubicBezTo>
                  <a:pt x="14445" y="59038"/>
                  <a:pt x="13711" y="64242"/>
                  <a:pt x="13711" y="69446"/>
                </a:cubicBezTo>
                <a:lnTo>
                  <a:pt x="13777" y="72048"/>
                </a:lnTo>
                <a:lnTo>
                  <a:pt x="25619" y="65209"/>
                </a:lnTo>
                <a:cubicBezTo>
                  <a:pt x="25686" y="62107"/>
                  <a:pt x="25953" y="59038"/>
                  <a:pt x="26453" y="55970"/>
                </a:cubicBezTo>
                <a:cubicBezTo>
                  <a:pt x="26787" y="53935"/>
                  <a:pt x="27320" y="51933"/>
                  <a:pt x="28021" y="49965"/>
                </a:cubicBezTo>
                <a:cubicBezTo>
                  <a:pt x="28688" y="48331"/>
                  <a:pt x="30256" y="45262"/>
                  <a:pt x="32791" y="40725"/>
                </a:cubicBezTo>
                <a:cubicBezTo>
                  <a:pt x="35460" y="35955"/>
                  <a:pt x="37127" y="32686"/>
                  <a:pt x="37828" y="30918"/>
                </a:cubicBezTo>
                <a:cubicBezTo>
                  <a:pt x="38929" y="28216"/>
                  <a:pt x="39796" y="25448"/>
                  <a:pt x="40463" y="22579"/>
                </a:cubicBezTo>
                <a:cubicBezTo>
                  <a:pt x="40997" y="20211"/>
                  <a:pt x="41264" y="17776"/>
                  <a:pt x="41297" y="15340"/>
                </a:cubicBezTo>
                <a:cubicBezTo>
                  <a:pt x="41297" y="11137"/>
                  <a:pt x="40430" y="7635"/>
                  <a:pt x="38695" y="4833"/>
                </a:cubicBezTo>
                <a:cubicBezTo>
                  <a:pt x="36961" y="2031"/>
                  <a:pt x="34626" y="430"/>
                  <a:pt x="31757" y="63"/>
                </a:cubicBezTo>
                <a:cubicBezTo>
                  <a:pt x="31395" y="21"/>
                  <a:pt x="31023" y="0"/>
                  <a:pt x="306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0"/>
          <p:cNvSpPr/>
          <p:nvPr/>
        </p:nvSpPr>
        <p:spPr>
          <a:xfrm>
            <a:off x="6319217" y="2310185"/>
            <a:ext cx="290587" cy="418421"/>
          </a:xfrm>
          <a:custGeom>
            <a:avLst/>
            <a:gdLst/>
            <a:ahLst/>
            <a:cxnLst/>
            <a:rect l="l" t="t" r="r" b="b"/>
            <a:pathLst>
              <a:path w="15212" h="21904" extrusionOk="0">
                <a:moveTo>
                  <a:pt x="10616" y="0"/>
                </a:moveTo>
                <a:cubicBezTo>
                  <a:pt x="9669" y="0"/>
                  <a:pt x="8634" y="327"/>
                  <a:pt x="7506" y="979"/>
                </a:cubicBezTo>
                <a:cubicBezTo>
                  <a:pt x="5438" y="2180"/>
                  <a:pt x="3670" y="4181"/>
                  <a:pt x="2202" y="6950"/>
                </a:cubicBezTo>
                <a:cubicBezTo>
                  <a:pt x="801" y="9518"/>
                  <a:pt x="34" y="12354"/>
                  <a:pt x="0" y="15289"/>
                </a:cubicBezTo>
                <a:cubicBezTo>
                  <a:pt x="0" y="18058"/>
                  <a:pt x="734" y="19993"/>
                  <a:pt x="2235" y="21093"/>
                </a:cubicBezTo>
                <a:cubicBezTo>
                  <a:pt x="2938" y="21636"/>
                  <a:pt x="3709" y="21904"/>
                  <a:pt x="4553" y="21904"/>
                </a:cubicBezTo>
                <a:cubicBezTo>
                  <a:pt x="5472" y="21904"/>
                  <a:pt x="6477" y="21586"/>
                  <a:pt x="7573" y="20960"/>
                </a:cubicBezTo>
                <a:cubicBezTo>
                  <a:pt x="9674" y="19726"/>
                  <a:pt x="11475" y="17724"/>
                  <a:pt x="12976" y="14889"/>
                </a:cubicBezTo>
                <a:cubicBezTo>
                  <a:pt x="14377" y="12320"/>
                  <a:pt x="15145" y="9452"/>
                  <a:pt x="15211" y="6516"/>
                </a:cubicBezTo>
                <a:cubicBezTo>
                  <a:pt x="15211" y="3748"/>
                  <a:pt x="14444" y="1846"/>
                  <a:pt x="12943" y="779"/>
                </a:cubicBezTo>
                <a:cubicBezTo>
                  <a:pt x="12235" y="260"/>
                  <a:pt x="11461" y="0"/>
                  <a:pt x="106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it okay to flirt when you are in a relationship? | Lifestyle News,The  Indian Express">
            <a:extLst>
              <a:ext uri="{FF2B5EF4-FFF2-40B4-BE49-F238E27FC236}">
                <a16:creationId xmlns:a16="http://schemas.microsoft.com/office/drawing/2014/main" id="{85356453-C5C0-413F-A279-DB3668A5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2470" y="-211014"/>
            <a:ext cx="11159477" cy="62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A98E1-0094-443C-8B05-1A9E4C3B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85" y="2122107"/>
            <a:ext cx="2867177" cy="7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3"/>
          <p:cNvSpPr txBox="1">
            <a:spLocks noGrp="1"/>
          </p:cNvSpPr>
          <p:nvPr>
            <p:ph type="title" idx="2"/>
          </p:nvPr>
        </p:nvSpPr>
        <p:spPr>
          <a:xfrm>
            <a:off x="2698738" y="2966985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Statistical assumptions</a:t>
            </a:r>
          </a:p>
        </p:txBody>
      </p:sp>
      <p:sp>
        <p:nvSpPr>
          <p:cNvPr id="1054" name="Google Shape;1054;p43"/>
          <p:cNvSpPr/>
          <p:nvPr/>
        </p:nvSpPr>
        <p:spPr>
          <a:xfrm>
            <a:off x="3744387" y="996700"/>
            <a:ext cx="1495500" cy="1495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3121196" y="1205200"/>
            <a:ext cx="2724300" cy="10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20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1"/>
          <p:cNvSpPr txBox="1">
            <a:spLocks noGrp="1"/>
          </p:cNvSpPr>
          <p:nvPr>
            <p:ph type="subTitle" idx="1"/>
          </p:nvPr>
        </p:nvSpPr>
        <p:spPr>
          <a:xfrm>
            <a:off x="1147060" y="1737508"/>
            <a:ext cx="40316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</a:rPr>
              <a:t>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our data "passes" eight assumptions that are required for multiple regression to give you a valid result.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Mukta" panose="020B0604020202020204" charset="0"/>
                <a:cs typeface="Mukta" panose="020B0604020202020204" charset="0"/>
              </a:rPr>
              <a:t>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on’t worry if, when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analysing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 your own data using </a:t>
            </a:r>
            <a:r>
              <a:rPr lang="en-US" sz="1600" dirty="0"/>
              <a:t>Statistical assumptions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, one or more of these assumptions is violated</a:t>
            </a:r>
            <a:endParaRPr lang="en-US" sz="1600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6" name="Google Shape;827;p40">
            <a:extLst>
              <a:ext uri="{FF2B5EF4-FFF2-40B4-BE49-F238E27FC236}">
                <a16:creationId xmlns:a16="http://schemas.microsoft.com/office/drawing/2014/main" id="{3B9551FA-6441-47FA-8563-FE45FF3C9E5B}"/>
              </a:ext>
            </a:extLst>
          </p:cNvPr>
          <p:cNvSpPr/>
          <p:nvPr/>
        </p:nvSpPr>
        <p:spPr>
          <a:xfrm>
            <a:off x="6865209" y="2768617"/>
            <a:ext cx="354944" cy="215705"/>
          </a:xfrm>
          <a:custGeom>
            <a:avLst/>
            <a:gdLst/>
            <a:ahLst/>
            <a:cxnLst/>
            <a:rect l="l" t="t" r="r" b="b"/>
            <a:pathLst>
              <a:path w="18581" h="11292" extrusionOk="0">
                <a:moveTo>
                  <a:pt x="18393" y="5318"/>
                </a:moveTo>
                <a:cubicBezTo>
                  <a:pt x="18437" y="5343"/>
                  <a:pt x="18477" y="5367"/>
                  <a:pt x="18514" y="5388"/>
                </a:cubicBezTo>
                <a:lnTo>
                  <a:pt x="18581" y="5421"/>
                </a:lnTo>
                <a:cubicBezTo>
                  <a:pt x="18519" y="5385"/>
                  <a:pt x="18456" y="5350"/>
                  <a:pt x="18393" y="5318"/>
                </a:cubicBezTo>
                <a:close/>
                <a:moveTo>
                  <a:pt x="8083" y="0"/>
                </a:moveTo>
                <a:cubicBezTo>
                  <a:pt x="7814" y="0"/>
                  <a:pt x="7543" y="28"/>
                  <a:pt x="7273" y="84"/>
                </a:cubicBezTo>
                <a:cubicBezTo>
                  <a:pt x="6472" y="251"/>
                  <a:pt x="5705" y="551"/>
                  <a:pt x="4971" y="984"/>
                </a:cubicBezTo>
                <a:cubicBezTo>
                  <a:pt x="4871" y="1051"/>
                  <a:pt x="4738" y="1151"/>
                  <a:pt x="4638" y="1218"/>
                </a:cubicBezTo>
                <a:cubicBezTo>
                  <a:pt x="2870" y="2319"/>
                  <a:pt x="1302" y="4053"/>
                  <a:pt x="1" y="6388"/>
                </a:cubicBezTo>
                <a:lnTo>
                  <a:pt x="8474" y="11292"/>
                </a:lnTo>
                <a:cubicBezTo>
                  <a:pt x="9875" y="8790"/>
                  <a:pt x="11542" y="6989"/>
                  <a:pt x="13444" y="5888"/>
                </a:cubicBezTo>
                <a:cubicBezTo>
                  <a:pt x="14605" y="5230"/>
                  <a:pt x="15666" y="4897"/>
                  <a:pt x="16632" y="4897"/>
                </a:cubicBezTo>
                <a:cubicBezTo>
                  <a:pt x="17258" y="4897"/>
                  <a:pt x="17844" y="5037"/>
                  <a:pt x="18393" y="5318"/>
                </a:cubicBezTo>
                <a:lnTo>
                  <a:pt x="18393" y="5318"/>
                </a:lnTo>
                <a:cubicBezTo>
                  <a:pt x="17035" y="4540"/>
                  <a:pt x="12290" y="1788"/>
                  <a:pt x="10642" y="851"/>
                </a:cubicBezTo>
                <a:lnTo>
                  <a:pt x="10075" y="517"/>
                </a:lnTo>
                <a:cubicBezTo>
                  <a:pt x="9450" y="181"/>
                  <a:pt x="8774" y="0"/>
                  <a:pt x="80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28;p40">
            <a:extLst>
              <a:ext uri="{FF2B5EF4-FFF2-40B4-BE49-F238E27FC236}">
                <a16:creationId xmlns:a16="http://schemas.microsoft.com/office/drawing/2014/main" id="{9D9C62D4-1DD2-473D-B7BA-9B9B44420ACA}"/>
              </a:ext>
            </a:extLst>
          </p:cNvPr>
          <p:cNvSpPr/>
          <p:nvPr/>
        </p:nvSpPr>
        <p:spPr>
          <a:xfrm>
            <a:off x="6817434" y="2890644"/>
            <a:ext cx="213470" cy="380426"/>
          </a:xfrm>
          <a:custGeom>
            <a:avLst/>
            <a:gdLst/>
            <a:ahLst/>
            <a:cxnLst/>
            <a:rect l="l" t="t" r="r" b="b"/>
            <a:pathLst>
              <a:path w="11175" h="19915" extrusionOk="0">
                <a:moveTo>
                  <a:pt x="2502" y="0"/>
                </a:moveTo>
                <a:cubicBezTo>
                  <a:pt x="2402" y="200"/>
                  <a:pt x="2302" y="367"/>
                  <a:pt x="2202" y="567"/>
                </a:cubicBezTo>
                <a:cubicBezTo>
                  <a:pt x="801" y="3136"/>
                  <a:pt x="33" y="6005"/>
                  <a:pt x="0" y="8907"/>
                </a:cubicBezTo>
                <a:cubicBezTo>
                  <a:pt x="0" y="11675"/>
                  <a:pt x="734" y="13610"/>
                  <a:pt x="2202" y="14744"/>
                </a:cubicBezTo>
                <a:cubicBezTo>
                  <a:pt x="2368" y="14844"/>
                  <a:pt x="2535" y="14944"/>
                  <a:pt x="2669" y="15044"/>
                </a:cubicBezTo>
                <a:cubicBezTo>
                  <a:pt x="4036" y="15812"/>
                  <a:pt x="10975" y="19814"/>
                  <a:pt x="11141" y="19915"/>
                </a:cubicBezTo>
                <a:lnTo>
                  <a:pt x="11175" y="19915"/>
                </a:lnTo>
                <a:cubicBezTo>
                  <a:pt x="11008" y="19814"/>
                  <a:pt x="10841" y="19714"/>
                  <a:pt x="10674" y="19614"/>
                </a:cubicBezTo>
                <a:cubicBezTo>
                  <a:pt x="9207" y="18514"/>
                  <a:pt x="8473" y="16579"/>
                  <a:pt x="8473" y="13810"/>
                </a:cubicBezTo>
                <a:cubicBezTo>
                  <a:pt x="8506" y="10875"/>
                  <a:pt x="9273" y="8006"/>
                  <a:pt x="10674" y="5471"/>
                </a:cubicBezTo>
                <a:cubicBezTo>
                  <a:pt x="10774" y="5271"/>
                  <a:pt x="10875" y="5071"/>
                  <a:pt x="10975" y="4904"/>
                </a:cubicBezTo>
                <a:lnTo>
                  <a:pt x="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30;p40">
            <a:extLst>
              <a:ext uri="{FF2B5EF4-FFF2-40B4-BE49-F238E27FC236}">
                <a16:creationId xmlns:a16="http://schemas.microsoft.com/office/drawing/2014/main" id="{6EEBC155-795E-4D3F-9C1D-F335E0FC47B0}"/>
              </a:ext>
            </a:extLst>
          </p:cNvPr>
          <p:cNvSpPr/>
          <p:nvPr/>
        </p:nvSpPr>
        <p:spPr>
          <a:xfrm>
            <a:off x="6682971" y="1352320"/>
            <a:ext cx="728990" cy="480581"/>
          </a:xfrm>
          <a:custGeom>
            <a:avLst/>
            <a:gdLst/>
            <a:ahLst/>
            <a:cxnLst/>
            <a:rect l="l" t="t" r="r" b="b"/>
            <a:pathLst>
              <a:path w="38162" h="25158" extrusionOk="0">
                <a:moveTo>
                  <a:pt x="25223" y="0"/>
                </a:moveTo>
                <a:cubicBezTo>
                  <a:pt x="22586" y="0"/>
                  <a:pt x="19472" y="1051"/>
                  <a:pt x="15879" y="3108"/>
                </a:cubicBezTo>
                <a:cubicBezTo>
                  <a:pt x="9508" y="6777"/>
                  <a:pt x="4371" y="12215"/>
                  <a:pt x="468" y="19353"/>
                </a:cubicBezTo>
                <a:cubicBezTo>
                  <a:pt x="301" y="19653"/>
                  <a:pt x="134" y="19954"/>
                  <a:pt x="1" y="20254"/>
                </a:cubicBezTo>
                <a:lnTo>
                  <a:pt x="8473" y="25157"/>
                </a:lnTo>
                <a:cubicBezTo>
                  <a:pt x="8640" y="24857"/>
                  <a:pt x="8774" y="24557"/>
                  <a:pt x="8940" y="24257"/>
                </a:cubicBezTo>
                <a:cubicBezTo>
                  <a:pt x="12843" y="17118"/>
                  <a:pt x="17980" y="11681"/>
                  <a:pt x="24385" y="8012"/>
                </a:cubicBezTo>
                <a:cubicBezTo>
                  <a:pt x="27938" y="5932"/>
                  <a:pt x="31041" y="4902"/>
                  <a:pt x="33694" y="4902"/>
                </a:cubicBezTo>
                <a:cubicBezTo>
                  <a:pt x="34104" y="4902"/>
                  <a:pt x="34504" y="4927"/>
                  <a:pt x="34892" y="4976"/>
                </a:cubicBezTo>
                <a:cubicBezTo>
                  <a:pt x="36026" y="5110"/>
                  <a:pt x="37127" y="5477"/>
                  <a:pt x="38161" y="6044"/>
                </a:cubicBezTo>
                <a:cubicBezTo>
                  <a:pt x="37161" y="5477"/>
                  <a:pt x="31190" y="2041"/>
                  <a:pt x="29789" y="1207"/>
                </a:cubicBezTo>
                <a:cubicBezTo>
                  <a:pt x="28755" y="606"/>
                  <a:pt x="27587" y="206"/>
                  <a:pt x="26386" y="73"/>
                </a:cubicBezTo>
                <a:cubicBezTo>
                  <a:pt x="26009" y="24"/>
                  <a:pt x="25622" y="0"/>
                  <a:pt x="25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31;p40">
            <a:extLst>
              <a:ext uri="{FF2B5EF4-FFF2-40B4-BE49-F238E27FC236}">
                <a16:creationId xmlns:a16="http://schemas.microsoft.com/office/drawing/2014/main" id="{8857B42A-0EFD-4173-8D12-D3AD3CE506CA}"/>
              </a:ext>
            </a:extLst>
          </p:cNvPr>
          <p:cNvSpPr/>
          <p:nvPr/>
        </p:nvSpPr>
        <p:spPr>
          <a:xfrm>
            <a:off x="6580391" y="1739203"/>
            <a:ext cx="263825" cy="495137"/>
          </a:xfrm>
          <a:custGeom>
            <a:avLst/>
            <a:gdLst/>
            <a:ahLst/>
            <a:cxnLst/>
            <a:rect l="l" t="t" r="r" b="b"/>
            <a:pathLst>
              <a:path w="13811" h="25920" extrusionOk="0">
                <a:moveTo>
                  <a:pt x="5371" y="1"/>
                </a:moveTo>
                <a:cubicBezTo>
                  <a:pt x="1768" y="6872"/>
                  <a:pt x="0" y="13877"/>
                  <a:pt x="67" y="21016"/>
                </a:cubicBezTo>
                <a:lnTo>
                  <a:pt x="8506" y="25919"/>
                </a:lnTo>
                <a:cubicBezTo>
                  <a:pt x="8473" y="18748"/>
                  <a:pt x="10241" y="11743"/>
                  <a:pt x="13810" y="4904"/>
                </a:cubicBezTo>
                <a:lnTo>
                  <a:pt x="5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33;p40">
            <a:extLst>
              <a:ext uri="{FF2B5EF4-FFF2-40B4-BE49-F238E27FC236}">
                <a16:creationId xmlns:a16="http://schemas.microsoft.com/office/drawing/2014/main" id="{77ABC2F5-5011-475D-8162-A8541BC1C1FF}"/>
              </a:ext>
            </a:extLst>
          </p:cNvPr>
          <p:cNvSpPr/>
          <p:nvPr/>
        </p:nvSpPr>
        <p:spPr>
          <a:xfrm>
            <a:off x="6842286" y="1910610"/>
            <a:ext cx="426941" cy="911877"/>
          </a:xfrm>
          <a:custGeom>
            <a:avLst/>
            <a:gdLst/>
            <a:ahLst/>
            <a:cxnLst/>
            <a:rect l="l" t="t" r="r" b="b"/>
            <a:pathLst>
              <a:path w="22350" h="47736" extrusionOk="0">
                <a:moveTo>
                  <a:pt x="13877" y="1"/>
                </a:moveTo>
                <a:cubicBezTo>
                  <a:pt x="12909" y="1969"/>
                  <a:pt x="11308" y="4904"/>
                  <a:pt x="9107" y="8807"/>
                </a:cubicBezTo>
                <a:cubicBezTo>
                  <a:pt x="5904" y="14378"/>
                  <a:pt x="3569" y="19715"/>
                  <a:pt x="2135" y="24819"/>
                </a:cubicBezTo>
                <a:cubicBezTo>
                  <a:pt x="734" y="29822"/>
                  <a:pt x="0" y="35026"/>
                  <a:pt x="0" y="40230"/>
                </a:cubicBezTo>
                <a:lnTo>
                  <a:pt x="33" y="42832"/>
                </a:lnTo>
                <a:lnTo>
                  <a:pt x="5804" y="46167"/>
                </a:lnTo>
                <a:lnTo>
                  <a:pt x="8506" y="47735"/>
                </a:lnTo>
                <a:lnTo>
                  <a:pt x="8473" y="45133"/>
                </a:lnTo>
                <a:lnTo>
                  <a:pt x="8473" y="45066"/>
                </a:lnTo>
                <a:cubicBezTo>
                  <a:pt x="8473" y="39829"/>
                  <a:pt x="9207" y="34659"/>
                  <a:pt x="10608" y="29655"/>
                </a:cubicBezTo>
                <a:cubicBezTo>
                  <a:pt x="12042" y="24585"/>
                  <a:pt x="14344" y="19248"/>
                  <a:pt x="17579" y="13644"/>
                </a:cubicBezTo>
                <a:cubicBezTo>
                  <a:pt x="19781" y="9775"/>
                  <a:pt x="21382" y="6839"/>
                  <a:pt x="22349" y="4838"/>
                </a:cubicBezTo>
                <a:lnTo>
                  <a:pt x="138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34;p40">
            <a:extLst>
              <a:ext uri="{FF2B5EF4-FFF2-40B4-BE49-F238E27FC236}">
                <a16:creationId xmlns:a16="http://schemas.microsoft.com/office/drawing/2014/main" id="{70EF77AA-1831-495F-8C07-AB1DC9949E1F}"/>
              </a:ext>
            </a:extLst>
          </p:cNvPr>
          <p:cNvSpPr/>
          <p:nvPr/>
        </p:nvSpPr>
        <p:spPr>
          <a:xfrm>
            <a:off x="7107352" y="1761515"/>
            <a:ext cx="196278" cy="241513"/>
          </a:xfrm>
          <a:custGeom>
            <a:avLst/>
            <a:gdLst/>
            <a:ahLst/>
            <a:cxnLst/>
            <a:rect l="l" t="t" r="r" b="b"/>
            <a:pathLst>
              <a:path w="10275" h="12643" extrusionOk="0">
                <a:moveTo>
                  <a:pt x="6055" y="0"/>
                </a:moveTo>
                <a:cubicBezTo>
                  <a:pt x="4839" y="0"/>
                  <a:pt x="3413" y="462"/>
                  <a:pt x="1769" y="1401"/>
                </a:cubicBezTo>
                <a:cubicBezTo>
                  <a:pt x="1668" y="2936"/>
                  <a:pt x="1368" y="4437"/>
                  <a:pt x="835" y="5871"/>
                </a:cubicBezTo>
                <a:cubicBezTo>
                  <a:pt x="634" y="6338"/>
                  <a:pt x="368" y="6972"/>
                  <a:pt x="1" y="7773"/>
                </a:cubicBezTo>
                <a:lnTo>
                  <a:pt x="8473" y="12643"/>
                </a:lnTo>
                <a:cubicBezTo>
                  <a:pt x="8840" y="11875"/>
                  <a:pt x="9107" y="11242"/>
                  <a:pt x="9307" y="10741"/>
                </a:cubicBezTo>
                <a:cubicBezTo>
                  <a:pt x="9941" y="9040"/>
                  <a:pt x="10275" y="7239"/>
                  <a:pt x="10275" y="5404"/>
                </a:cubicBezTo>
                <a:cubicBezTo>
                  <a:pt x="10241" y="2902"/>
                  <a:pt x="9474" y="1268"/>
                  <a:pt x="7906" y="434"/>
                </a:cubicBezTo>
                <a:cubicBezTo>
                  <a:pt x="7354" y="146"/>
                  <a:pt x="6738" y="0"/>
                  <a:pt x="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35;p40">
            <a:extLst>
              <a:ext uri="{FF2B5EF4-FFF2-40B4-BE49-F238E27FC236}">
                <a16:creationId xmlns:a16="http://schemas.microsoft.com/office/drawing/2014/main" id="{6A7E0B62-4E54-4C2D-80C3-39B8305998CD}"/>
              </a:ext>
            </a:extLst>
          </p:cNvPr>
          <p:cNvSpPr/>
          <p:nvPr/>
        </p:nvSpPr>
        <p:spPr>
          <a:xfrm>
            <a:off x="6742227" y="1445540"/>
            <a:ext cx="788895" cy="1376297"/>
          </a:xfrm>
          <a:custGeom>
            <a:avLst/>
            <a:gdLst/>
            <a:ahLst/>
            <a:cxnLst/>
            <a:rect l="l" t="t" r="r" b="b"/>
            <a:pathLst>
              <a:path w="41298" h="72048" extrusionOk="0">
                <a:moveTo>
                  <a:pt x="30642" y="0"/>
                </a:moveTo>
                <a:cubicBezTo>
                  <a:pt x="27971" y="0"/>
                  <a:pt x="24840" y="1026"/>
                  <a:pt x="21249" y="3098"/>
                </a:cubicBezTo>
                <a:cubicBezTo>
                  <a:pt x="14878" y="6801"/>
                  <a:pt x="9741" y="12205"/>
                  <a:pt x="5838" y="19377"/>
                </a:cubicBezTo>
                <a:cubicBezTo>
                  <a:pt x="1902" y="26515"/>
                  <a:pt x="1" y="33820"/>
                  <a:pt x="34" y="41292"/>
                </a:cubicBezTo>
                <a:lnTo>
                  <a:pt x="11509" y="34654"/>
                </a:lnTo>
                <a:cubicBezTo>
                  <a:pt x="11543" y="31252"/>
                  <a:pt x="12477" y="27916"/>
                  <a:pt x="14144" y="24981"/>
                </a:cubicBezTo>
                <a:cubicBezTo>
                  <a:pt x="15879" y="21878"/>
                  <a:pt x="18081" y="19543"/>
                  <a:pt x="20749" y="18009"/>
                </a:cubicBezTo>
                <a:cubicBezTo>
                  <a:pt x="22459" y="17035"/>
                  <a:pt x="23944" y="16553"/>
                  <a:pt x="25196" y="16553"/>
                </a:cubicBezTo>
                <a:cubicBezTo>
                  <a:pt x="25873" y="16553"/>
                  <a:pt x="26481" y="16694"/>
                  <a:pt x="27020" y="16975"/>
                </a:cubicBezTo>
                <a:cubicBezTo>
                  <a:pt x="28588" y="17809"/>
                  <a:pt x="29389" y="19443"/>
                  <a:pt x="29389" y="21945"/>
                </a:cubicBezTo>
                <a:cubicBezTo>
                  <a:pt x="29389" y="23780"/>
                  <a:pt x="29055" y="25614"/>
                  <a:pt x="28421" y="27316"/>
                </a:cubicBezTo>
                <a:cubicBezTo>
                  <a:pt x="27787" y="29050"/>
                  <a:pt x="25919" y="32619"/>
                  <a:pt x="22817" y="38023"/>
                </a:cubicBezTo>
                <a:cubicBezTo>
                  <a:pt x="19615" y="43594"/>
                  <a:pt x="17280" y="48931"/>
                  <a:pt x="15846" y="54035"/>
                </a:cubicBezTo>
                <a:cubicBezTo>
                  <a:pt x="14445" y="59038"/>
                  <a:pt x="13711" y="64242"/>
                  <a:pt x="13711" y="69446"/>
                </a:cubicBezTo>
                <a:lnTo>
                  <a:pt x="13777" y="72048"/>
                </a:lnTo>
                <a:lnTo>
                  <a:pt x="25619" y="65209"/>
                </a:lnTo>
                <a:cubicBezTo>
                  <a:pt x="25686" y="62107"/>
                  <a:pt x="25953" y="59038"/>
                  <a:pt x="26453" y="55970"/>
                </a:cubicBezTo>
                <a:cubicBezTo>
                  <a:pt x="26787" y="53935"/>
                  <a:pt x="27320" y="51933"/>
                  <a:pt x="28021" y="49965"/>
                </a:cubicBezTo>
                <a:cubicBezTo>
                  <a:pt x="28688" y="48331"/>
                  <a:pt x="30256" y="45262"/>
                  <a:pt x="32791" y="40725"/>
                </a:cubicBezTo>
                <a:cubicBezTo>
                  <a:pt x="35460" y="35955"/>
                  <a:pt x="37127" y="32686"/>
                  <a:pt x="37828" y="30918"/>
                </a:cubicBezTo>
                <a:cubicBezTo>
                  <a:pt x="38929" y="28216"/>
                  <a:pt x="39796" y="25448"/>
                  <a:pt x="40463" y="22579"/>
                </a:cubicBezTo>
                <a:cubicBezTo>
                  <a:pt x="40997" y="20211"/>
                  <a:pt x="41264" y="17776"/>
                  <a:pt x="41297" y="15340"/>
                </a:cubicBezTo>
                <a:cubicBezTo>
                  <a:pt x="41297" y="11137"/>
                  <a:pt x="40430" y="7635"/>
                  <a:pt x="38695" y="4833"/>
                </a:cubicBezTo>
                <a:cubicBezTo>
                  <a:pt x="36961" y="2031"/>
                  <a:pt x="34626" y="430"/>
                  <a:pt x="31757" y="63"/>
                </a:cubicBezTo>
                <a:cubicBezTo>
                  <a:pt x="31395" y="21"/>
                  <a:pt x="31023" y="0"/>
                  <a:pt x="306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36;p40">
            <a:extLst>
              <a:ext uri="{FF2B5EF4-FFF2-40B4-BE49-F238E27FC236}">
                <a16:creationId xmlns:a16="http://schemas.microsoft.com/office/drawing/2014/main" id="{F4EA87E2-1F0B-4D83-9F30-793DA70598EB}"/>
              </a:ext>
            </a:extLst>
          </p:cNvPr>
          <p:cNvSpPr/>
          <p:nvPr/>
        </p:nvSpPr>
        <p:spPr>
          <a:xfrm>
            <a:off x="6978640" y="2862392"/>
            <a:ext cx="290587" cy="418421"/>
          </a:xfrm>
          <a:custGeom>
            <a:avLst/>
            <a:gdLst/>
            <a:ahLst/>
            <a:cxnLst/>
            <a:rect l="l" t="t" r="r" b="b"/>
            <a:pathLst>
              <a:path w="15212" h="21904" extrusionOk="0">
                <a:moveTo>
                  <a:pt x="10616" y="0"/>
                </a:moveTo>
                <a:cubicBezTo>
                  <a:pt x="9669" y="0"/>
                  <a:pt x="8634" y="327"/>
                  <a:pt x="7506" y="979"/>
                </a:cubicBezTo>
                <a:cubicBezTo>
                  <a:pt x="5438" y="2180"/>
                  <a:pt x="3670" y="4181"/>
                  <a:pt x="2202" y="6950"/>
                </a:cubicBezTo>
                <a:cubicBezTo>
                  <a:pt x="801" y="9518"/>
                  <a:pt x="34" y="12354"/>
                  <a:pt x="0" y="15289"/>
                </a:cubicBezTo>
                <a:cubicBezTo>
                  <a:pt x="0" y="18058"/>
                  <a:pt x="734" y="19993"/>
                  <a:pt x="2235" y="21093"/>
                </a:cubicBezTo>
                <a:cubicBezTo>
                  <a:pt x="2938" y="21636"/>
                  <a:pt x="3709" y="21904"/>
                  <a:pt x="4553" y="21904"/>
                </a:cubicBezTo>
                <a:cubicBezTo>
                  <a:pt x="5472" y="21904"/>
                  <a:pt x="6477" y="21586"/>
                  <a:pt x="7573" y="20960"/>
                </a:cubicBezTo>
                <a:cubicBezTo>
                  <a:pt x="9674" y="19726"/>
                  <a:pt x="11475" y="17724"/>
                  <a:pt x="12976" y="14889"/>
                </a:cubicBezTo>
                <a:cubicBezTo>
                  <a:pt x="14377" y="12320"/>
                  <a:pt x="15145" y="9452"/>
                  <a:pt x="15211" y="6516"/>
                </a:cubicBezTo>
                <a:cubicBezTo>
                  <a:pt x="15211" y="3748"/>
                  <a:pt x="14444" y="1846"/>
                  <a:pt x="12943" y="779"/>
                </a:cubicBezTo>
                <a:cubicBezTo>
                  <a:pt x="12235" y="260"/>
                  <a:pt x="11461" y="0"/>
                  <a:pt x="106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41;p40">
            <a:extLst>
              <a:ext uri="{FF2B5EF4-FFF2-40B4-BE49-F238E27FC236}">
                <a16:creationId xmlns:a16="http://schemas.microsoft.com/office/drawing/2014/main" id="{75F3000B-5828-4C0C-8E29-D474C6839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694" y="1002345"/>
            <a:ext cx="3701167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Statistical assumptions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62"/>
          <p:cNvSpPr txBox="1">
            <a:spLocks noGrp="1"/>
          </p:cNvSpPr>
          <p:nvPr>
            <p:ph type="title"/>
          </p:nvPr>
        </p:nvSpPr>
        <p:spPr>
          <a:xfrm>
            <a:off x="713250" y="398824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Statistical assumptions</a:t>
            </a:r>
            <a:endParaRPr dirty="0"/>
          </a:p>
        </p:txBody>
      </p:sp>
      <p:sp>
        <p:nvSpPr>
          <p:cNvPr id="1833" name="Google Shape;1833;p62"/>
          <p:cNvSpPr txBox="1">
            <a:spLocks noGrp="1"/>
          </p:cNvSpPr>
          <p:nvPr>
            <p:ph type="subTitle" idx="4"/>
          </p:nvPr>
        </p:nvSpPr>
        <p:spPr>
          <a:xfrm>
            <a:off x="2336277" y="1231410"/>
            <a:ext cx="5175479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Your dependent variable should be measured on a continuous scale</a:t>
            </a:r>
            <a:endParaRPr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834" name="Google Shape;1834;p62"/>
          <p:cNvSpPr txBox="1">
            <a:spLocks noGrp="1"/>
          </p:cNvSpPr>
          <p:nvPr>
            <p:ph type="subTitle" idx="5"/>
          </p:nvPr>
        </p:nvSpPr>
        <p:spPr>
          <a:xfrm>
            <a:off x="2336278" y="2048186"/>
            <a:ext cx="5175478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You have two or more independent variables, which can be either continuous (i.e., an interval or ratio variable) or categorical</a:t>
            </a:r>
            <a:endParaRPr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835" name="Google Shape;1835;p62"/>
          <p:cNvSpPr txBox="1">
            <a:spLocks noGrp="1"/>
          </p:cNvSpPr>
          <p:nvPr>
            <p:ph type="subTitle" idx="6"/>
          </p:nvPr>
        </p:nvSpPr>
        <p:spPr>
          <a:xfrm>
            <a:off x="2336278" y="3220012"/>
            <a:ext cx="517547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You should have independence of observations</a:t>
            </a:r>
            <a:endParaRPr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836" name="Google Shape;1836;p62"/>
          <p:cNvSpPr/>
          <p:nvPr/>
        </p:nvSpPr>
        <p:spPr>
          <a:xfrm>
            <a:off x="1422007" y="1163689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62"/>
          <p:cNvSpPr txBox="1">
            <a:spLocks noGrp="1"/>
          </p:cNvSpPr>
          <p:nvPr>
            <p:ph type="title" idx="4294967295"/>
          </p:nvPr>
        </p:nvSpPr>
        <p:spPr>
          <a:xfrm>
            <a:off x="1287157" y="1269776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8" name="Google Shape;1838;p62"/>
          <p:cNvSpPr/>
          <p:nvPr/>
        </p:nvSpPr>
        <p:spPr>
          <a:xfrm>
            <a:off x="1421995" y="2082375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2"/>
          <p:cNvSpPr/>
          <p:nvPr/>
        </p:nvSpPr>
        <p:spPr>
          <a:xfrm>
            <a:off x="1421970" y="3003446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2"/>
          <p:cNvSpPr txBox="1">
            <a:spLocks noGrp="1"/>
          </p:cNvSpPr>
          <p:nvPr>
            <p:ph type="title" idx="4294967295"/>
          </p:nvPr>
        </p:nvSpPr>
        <p:spPr>
          <a:xfrm>
            <a:off x="1287132" y="2211225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1" name="Google Shape;1841;p62"/>
          <p:cNvSpPr txBox="1">
            <a:spLocks noGrp="1"/>
          </p:cNvSpPr>
          <p:nvPr>
            <p:ph type="title" idx="4294967295"/>
          </p:nvPr>
        </p:nvSpPr>
        <p:spPr>
          <a:xfrm>
            <a:off x="1287157" y="3132296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" name="Google Shape;1835;p62">
            <a:extLst>
              <a:ext uri="{FF2B5EF4-FFF2-40B4-BE49-F238E27FC236}">
                <a16:creationId xmlns:a16="http://schemas.microsoft.com/office/drawing/2014/main" id="{FBAD9803-9E08-415C-B5E4-D0FB4765AEC6}"/>
              </a:ext>
            </a:extLst>
          </p:cNvPr>
          <p:cNvSpPr txBox="1">
            <a:spLocks/>
          </p:cNvSpPr>
          <p:nvPr/>
        </p:nvSpPr>
        <p:spPr>
          <a:xfrm>
            <a:off x="2336278" y="3779356"/>
            <a:ext cx="5175478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/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There needs to be a linear relationship between (a) the dependent variable and each of your independent variables, and (b) the dependent variable and the independent variables collectively</a:t>
            </a:r>
            <a:endParaRPr lang="en-US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22" name="Google Shape;1839;p62">
            <a:extLst>
              <a:ext uri="{FF2B5EF4-FFF2-40B4-BE49-F238E27FC236}">
                <a16:creationId xmlns:a16="http://schemas.microsoft.com/office/drawing/2014/main" id="{76146038-3145-4E24-AAAD-0A31886C30B2}"/>
              </a:ext>
            </a:extLst>
          </p:cNvPr>
          <p:cNvSpPr/>
          <p:nvPr/>
        </p:nvSpPr>
        <p:spPr>
          <a:xfrm>
            <a:off x="1421970" y="3938803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41;p62">
            <a:extLst>
              <a:ext uri="{FF2B5EF4-FFF2-40B4-BE49-F238E27FC236}">
                <a16:creationId xmlns:a16="http://schemas.microsoft.com/office/drawing/2014/main" id="{E053D2DB-B54E-4E9C-AE3C-814D90BC65A9}"/>
              </a:ext>
            </a:extLst>
          </p:cNvPr>
          <p:cNvSpPr txBox="1">
            <a:spLocks/>
          </p:cNvSpPr>
          <p:nvPr/>
        </p:nvSpPr>
        <p:spPr>
          <a:xfrm>
            <a:off x="1287157" y="4067653"/>
            <a:ext cx="105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" grpId="0" build="p"/>
      <p:bldP spid="1834" grpId="0" build="p"/>
      <p:bldP spid="1835" grpId="0" build="p"/>
      <p:bldP spid="1836" grpId="0" animBg="1"/>
      <p:bldP spid="1837" grpId="0"/>
      <p:bldP spid="1838" grpId="0" animBg="1"/>
      <p:bldP spid="1839" grpId="0" animBg="1"/>
      <p:bldP spid="1840" grpId="0"/>
      <p:bldP spid="1841" grpId="0"/>
      <p:bldP spid="21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49"/>
          <p:cNvSpPr txBox="1">
            <a:spLocks noGrp="1"/>
          </p:cNvSpPr>
          <p:nvPr>
            <p:ph type="title"/>
          </p:nvPr>
        </p:nvSpPr>
        <p:spPr>
          <a:xfrm>
            <a:off x="713250" y="442788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Statistical assumptions</a:t>
            </a:r>
            <a:endParaRPr dirty="0"/>
          </a:p>
        </p:txBody>
      </p:sp>
      <p:sp>
        <p:nvSpPr>
          <p:cNvPr id="1440" name="Google Shape;1440;p49"/>
          <p:cNvSpPr txBox="1">
            <a:spLocks noGrp="1"/>
          </p:cNvSpPr>
          <p:nvPr>
            <p:ph type="subTitle" idx="7"/>
          </p:nvPr>
        </p:nvSpPr>
        <p:spPr>
          <a:xfrm>
            <a:off x="1339549" y="1916205"/>
            <a:ext cx="324163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Your data needs to show homoscedasticity</a:t>
            </a:r>
            <a:endParaRPr lang="en-US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441" name="Google Shape;1441;p49"/>
          <p:cNvSpPr txBox="1">
            <a:spLocks noGrp="1"/>
          </p:cNvSpPr>
          <p:nvPr>
            <p:ph type="subTitle" idx="8"/>
          </p:nvPr>
        </p:nvSpPr>
        <p:spPr>
          <a:xfrm>
            <a:off x="1726679" y="3687430"/>
            <a:ext cx="24673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There should be no significant outliers, high leverage points or highly influential points</a:t>
            </a:r>
            <a:endParaRPr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443" name="Google Shape;1443;p49"/>
          <p:cNvSpPr txBox="1">
            <a:spLocks noGrp="1"/>
          </p:cNvSpPr>
          <p:nvPr>
            <p:ph type="subTitle" idx="13"/>
          </p:nvPr>
        </p:nvSpPr>
        <p:spPr>
          <a:xfrm>
            <a:off x="4497386" y="3687430"/>
            <a:ext cx="310344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Finally, you need to check that the residuals are approximately normally distributed</a:t>
            </a:r>
            <a:endParaRPr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1452" name="Google Shape;1452;p49"/>
          <p:cNvSpPr/>
          <p:nvPr/>
        </p:nvSpPr>
        <p:spPr>
          <a:xfrm>
            <a:off x="2654822" y="1293200"/>
            <a:ext cx="611100" cy="61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6" name="Google Shape;1466;p49"/>
          <p:cNvSpPr/>
          <p:nvPr/>
        </p:nvSpPr>
        <p:spPr>
          <a:xfrm>
            <a:off x="2654816" y="3034175"/>
            <a:ext cx="611100" cy="61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9"/>
          <p:cNvSpPr/>
          <p:nvPr/>
        </p:nvSpPr>
        <p:spPr>
          <a:xfrm>
            <a:off x="5743558" y="3034188"/>
            <a:ext cx="611100" cy="61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837;p62">
            <a:extLst>
              <a:ext uri="{FF2B5EF4-FFF2-40B4-BE49-F238E27FC236}">
                <a16:creationId xmlns:a16="http://schemas.microsoft.com/office/drawing/2014/main" id="{4C04AA9C-9EBB-463F-8420-64106CADB666}"/>
              </a:ext>
            </a:extLst>
          </p:cNvPr>
          <p:cNvSpPr txBox="1">
            <a:spLocks/>
          </p:cNvSpPr>
          <p:nvPr/>
        </p:nvSpPr>
        <p:spPr>
          <a:xfrm>
            <a:off x="2434616" y="1359582"/>
            <a:ext cx="105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9" name="Google Shape;1440;p49">
            <a:extLst>
              <a:ext uri="{FF2B5EF4-FFF2-40B4-BE49-F238E27FC236}">
                <a16:creationId xmlns:a16="http://schemas.microsoft.com/office/drawing/2014/main" id="{CD091C08-C368-4458-8654-A46335E01029}"/>
              </a:ext>
            </a:extLst>
          </p:cNvPr>
          <p:cNvSpPr txBox="1">
            <a:spLocks/>
          </p:cNvSpPr>
          <p:nvPr/>
        </p:nvSpPr>
        <p:spPr>
          <a:xfrm>
            <a:off x="4982512" y="1917154"/>
            <a:ext cx="213319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/>
            <a:r>
              <a:rPr lang="en-US" i="0" dirty="0">
                <a:solidFill>
                  <a:schemeClr val="tx2"/>
                </a:solidFill>
                <a:effectLst/>
                <a:latin typeface="Mukta" panose="020B0604020202020204" charset="0"/>
                <a:cs typeface="Mukta" panose="020B0604020202020204" charset="0"/>
              </a:rPr>
              <a:t>Your data must not show multicollinearity</a:t>
            </a:r>
            <a:endParaRPr lang="en-US" dirty="0">
              <a:solidFill>
                <a:schemeClr val="tx2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71" name="Google Shape;1452;p49">
            <a:extLst>
              <a:ext uri="{FF2B5EF4-FFF2-40B4-BE49-F238E27FC236}">
                <a16:creationId xmlns:a16="http://schemas.microsoft.com/office/drawing/2014/main" id="{6D6BE423-209E-4E98-99C2-D14436FCC06F}"/>
              </a:ext>
            </a:extLst>
          </p:cNvPr>
          <p:cNvSpPr/>
          <p:nvPr/>
        </p:nvSpPr>
        <p:spPr>
          <a:xfrm>
            <a:off x="5744167" y="1298945"/>
            <a:ext cx="611100" cy="61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1837;p62">
            <a:extLst>
              <a:ext uri="{FF2B5EF4-FFF2-40B4-BE49-F238E27FC236}">
                <a16:creationId xmlns:a16="http://schemas.microsoft.com/office/drawing/2014/main" id="{E6BC4290-B41C-4CCE-A416-1BE2EADBBD38}"/>
              </a:ext>
            </a:extLst>
          </p:cNvPr>
          <p:cNvSpPr txBox="1">
            <a:spLocks/>
          </p:cNvSpPr>
          <p:nvPr/>
        </p:nvSpPr>
        <p:spPr>
          <a:xfrm>
            <a:off x="5523961" y="1365327"/>
            <a:ext cx="105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79" name="Google Shape;1837;p62">
            <a:extLst>
              <a:ext uri="{FF2B5EF4-FFF2-40B4-BE49-F238E27FC236}">
                <a16:creationId xmlns:a16="http://schemas.microsoft.com/office/drawing/2014/main" id="{DA2D2448-C4D3-4F0E-992C-EB3440A05DAF}"/>
              </a:ext>
            </a:extLst>
          </p:cNvPr>
          <p:cNvSpPr txBox="1">
            <a:spLocks/>
          </p:cNvSpPr>
          <p:nvPr/>
        </p:nvSpPr>
        <p:spPr>
          <a:xfrm>
            <a:off x="5523358" y="3104321"/>
            <a:ext cx="105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81" name="Google Shape;1837;p62">
            <a:extLst>
              <a:ext uri="{FF2B5EF4-FFF2-40B4-BE49-F238E27FC236}">
                <a16:creationId xmlns:a16="http://schemas.microsoft.com/office/drawing/2014/main" id="{0E26A7DC-3662-4FFB-8F0D-3683C803AD65}"/>
              </a:ext>
            </a:extLst>
          </p:cNvPr>
          <p:cNvSpPr txBox="1">
            <a:spLocks/>
          </p:cNvSpPr>
          <p:nvPr/>
        </p:nvSpPr>
        <p:spPr>
          <a:xfrm>
            <a:off x="2434616" y="3094799"/>
            <a:ext cx="105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0" build="p"/>
      <p:bldP spid="1441" grpId="0" build="p"/>
      <p:bldP spid="1443" grpId="0" build="p"/>
      <p:bldP spid="1452" grpId="0" animBg="1"/>
      <p:bldP spid="1466" grpId="0" animBg="1"/>
      <p:bldP spid="1476" grpId="0" animBg="1"/>
      <p:bldP spid="68" grpId="0"/>
      <p:bldP spid="69" grpId="0"/>
      <p:bldP spid="71" grpId="0" animBg="1"/>
      <p:bldP spid="72" grpId="0"/>
      <p:bldP spid="79" grpId="0"/>
      <p:bldP spid="81" grpId="0"/>
    </p:bldLst>
  </p:timing>
</p:sld>
</file>

<file path=ppt/theme/theme1.xml><?xml version="1.0" encoding="utf-8"?>
<a:theme xmlns:a="http://schemas.openxmlformats.org/drawingml/2006/main" name="Social Studies Subject for Elementary - 3rd Grade: Civics &amp; Government by Slidesgo">
  <a:themeElements>
    <a:clrScheme name="Simple Light">
      <a:dk1>
        <a:srgbClr val="202020"/>
      </a:dk1>
      <a:lt1>
        <a:srgbClr val="BA68C8"/>
      </a:lt1>
      <a:dk2>
        <a:srgbClr val="240E88"/>
      </a:dk2>
      <a:lt2>
        <a:srgbClr val="FFFFFF"/>
      </a:lt2>
      <a:accent1>
        <a:srgbClr val="F28F8F"/>
      </a:accent1>
      <a:accent2>
        <a:srgbClr val="FFBDA7"/>
      </a:accent2>
      <a:accent3>
        <a:srgbClr val="7E278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293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Yanone Kaffeesatz</vt:lpstr>
      <vt:lpstr>Mukta</vt:lpstr>
      <vt:lpstr>And the most important thing: the audience won’t miss the point of your presentation</vt:lpstr>
      <vt:lpstr>Rajdhani</vt:lpstr>
      <vt:lpstr>Francois One</vt:lpstr>
      <vt:lpstr>Arial</vt:lpstr>
      <vt:lpstr>Josefin Slab</vt:lpstr>
      <vt:lpstr>proxima-nova</vt:lpstr>
      <vt:lpstr>Caveat</vt:lpstr>
      <vt:lpstr>Rajdhani SemiBold</vt:lpstr>
      <vt:lpstr>Social Studies Subject for Elementary - 3rd Grade: Civics &amp; Government by Slidesgo</vt:lpstr>
      <vt:lpstr>Multiple Regression</vt:lpstr>
      <vt:lpstr>01</vt:lpstr>
      <vt:lpstr>Definition</vt:lpstr>
      <vt:lpstr>Definition</vt:lpstr>
      <vt:lpstr>PowerPoint Presentation</vt:lpstr>
      <vt:lpstr>Statistical assumptions</vt:lpstr>
      <vt:lpstr>Statistical assumptions</vt:lpstr>
      <vt:lpstr>Statistical assumptions</vt:lpstr>
      <vt:lpstr>Statistical assumptions</vt:lpstr>
      <vt:lpstr>Demo on Excel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MAS291</dc:title>
  <dc:creator>Century</dc:creator>
  <cp:lastModifiedBy>Thanh Long Phạm</cp:lastModifiedBy>
  <cp:revision>18</cp:revision>
  <dcterms:modified xsi:type="dcterms:W3CDTF">2022-03-21T16:59:24Z</dcterms:modified>
</cp:coreProperties>
</file>